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8" r:id="rId3"/>
    <p:sldId id="261" r:id="rId4"/>
    <p:sldId id="257" r:id="rId5"/>
    <p:sldId id="259" r:id="rId6"/>
    <p:sldId id="268" r:id="rId7"/>
    <p:sldId id="260" r:id="rId8"/>
    <p:sldId id="264" r:id="rId9"/>
    <p:sldId id="265" r:id="rId10"/>
    <p:sldId id="267" r:id="rId11"/>
    <p:sldId id="270" r:id="rId12"/>
    <p:sldId id="271" r:id="rId13"/>
    <p:sldId id="272" r:id="rId14"/>
    <p:sldId id="263" r:id="rId15"/>
    <p:sldId id="266" r:id="rId16"/>
    <p:sldId id="269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94622" autoAdjust="0"/>
  </p:normalViewPr>
  <p:slideViewPr>
    <p:cSldViewPr>
      <p:cViewPr>
        <p:scale>
          <a:sx n="50" d="100"/>
          <a:sy n="50" d="100"/>
        </p:scale>
        <p:origin x="-1788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02-19T07:36:40.11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6905 4143,'0'24,"-24"-24,24 0,-23 0,23 0,-24 0,24 24,-24-24,24 0,-24 0,24 0,0 0,0 0,0 0,0 0,0 0,0 0,0 0,24 0,-24 0,24 0,-24 0,24 0,-1 0,1 0,0 0,-24 0,24 0,0 0,-1 0,1 0,0 0,0 0,0 0,0 0,-1 0,1 0,0 0,0 0,23 0,-23 0,0 0,24 0,-1 0,-23 0,24-24,-1 24,1 0,0 0,-1 0,1 0,23-24,-23 24,0 0,-1 0,1 0,-1 0,1 0,0 0,-1 0,1 0,-24 0,23 0,1 0,0 0,-1 0,1 0,-24 24,23-24,1 0,-24 0,23 0,-23 0,24 0,-1 0,1 0,-24 0,24 0,-1 0,25 0,-25 0,1 0,23 0,-23 0,23 0,-23 0,23 0,1-24,-25 24,25 0,-1 0,-23 0,23 0,1 0,-25 0,25 0,-25 0,1 0,24 0,-25 0,1 0,23 0,-23 0,0 0,-1 0,1 0,-1 0,1 0,0 0,-1 24,1-24,-1 0,1 0,0 0,-1 0,25 0,-25 0,1 0,0 24,23-24,-23 0,23 0,-23 0,23 0,-23 0,23 0,-23 24,23-24,-23 0,23 0,-23 0,24 0,-1 0,-23 0,23 0,-23 0,23 0,-23 0,23 0,1 0,-25 0,25-24,-1 24,1 0,-25 0,25 0,-1 0,-23 0,23 0,-23 0,23 0,-23-24,23 24,-23 0,23 0,-23 0,23 0,-23 0,0 0,23 0,-23 0,-1 0,1 0,-1 0,1 0,24 0,-25 0,1 0,-1 0,1 0,0 0,-1 0,1 0,0 0,-1 0,1 0,-1 0,25 0,-25 0,1 0,0 0,-1 0,1 0,0 0,23 0,-23 0,-1 0,1 0,0 0,-1 0,25-24,-25 24,1 0,-1 0,1 0,0-23,-1 23,1 0,0 0,-1 0,1 0,-24-24,23 24,-23 0,0 0,0 0,0 0,-1 0,-23 24,24-24,-24 0,0 0,0 0,0 0,0 0,0 0,0 0,0 0,0 0,0 0,24 0,-24-24,24 24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02-19T07:37:33.1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12525 12811,'-24'0,"24"0,0 0,0 0,0 0,0 0,24 0,0 0,0 0,-1-24,1 24,24 0,0 0,-1 0,1 0,-1 0,1 0,0 0,23 0,-23 0,23 24,1-24,-25 0,25 0,23 0,-24 0,1 0,-1-24,24 24,-23 0,-1 0,1-24,-1 24,1 0,-1 0,1 0,-1 0,0 0,-23 0,0-23,23 23,-23 0,-1 0,-23 0,0 0,0 0,0 0,-1 0,-23 0,0 0,0 0,24 0,-24 0,0 0,0 0,0 0,0 0,0 0,24 0,-24 0,24 0,-24 0,24 0,-1 0,1 0,-24 0,24 0,-24 0,24 0,-24 0,0 0,0 0,0 0,-24 0,24 0,-24 0,-23 0,23 0,-24 0,1 0,-1 0,0 0,-23 0,-1 0,1 0,-24 0,0-24,-25 24,25 0,-24 0,0 0,0 0,0 0,0 0,0 0,24 0,-1 0,1 0,0 0,23 0,1 0,23 0,-23 0,47 0,0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02-19T07:37:34.91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7405 12883,'-71'-24,"47"24,0 0,0 0,-23 0,23 0,0 24,0-24,1 0,23 0,0 0,0 23,0-23,47 0,-23 0,24 0,23 0,1 0,-1 0,24-23,0 23,1 0,23 0,0-24,-24 24,24 0,0 0,0 0,0 0,0 0,0 0,1 0,-25-24,0 24,-24 0,1 0,-25 0,1 0,-24 0,0 0,-24 0,0 0,0 24,-24-24,-24 0,1 0,-25 0,1 0,-1 24,-23-24,0 0,0 0,-24-24,23 24,-23 0,0-24,0 24,0 0,0-24,0 24,24 0,-1 0,1 0,0-24,24 24,-1 0,24 0,1 0,23 0,24 0,0 0,0 0,24 0,0 0,23 0,25 0,-1-24,24 24,1 0,-1 0,24 0,-24-23,48 23,-24 0,24-24,-24 24,24 0,0-24,0 24,-24 0,24 0,-24-24,0 24,-24 0,0 0,1 0,-25 0,-23 0,-1 0,1 0,-24 0,-24 0,0 0,0 0,-24 0,-24 0,1 0,-25 24,1-24,-25 0,-23 0,0 0,-24 24,1-24,-1 0,-24 0,0 0,1 24,-1-24,24 0,0 0,0 0,48 0,-24 0,48 0,-1 0,25 0,-1 0,24 0,24 0,0-24,24 24,0-24,23 24,1 0,23 0,25 0,-25 0,24 0,24 0,0 0,1 0,22 0,1 0,0 0,0 0,24 0,-1 0,-23 0,24 0,-24 0,24 0,-25 0,1 0,-24 0,0 0,0 0,1 0,-1 0,-24 0,24 0,-24 0,0 0,-23 0,23 0,-23 0,-1 0,-23-24,23 24,-47 0,0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02-19T07:37:35.81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7786 12930,'-47'0,"47"-24,0 24,-24 0,24 0,0 0,24 0,-1 0,1 24,24-24,-24 0,23 0,25 0,-1 0,1 0,-1 0,1 0,-1 0,24 0,0 0,1 0,-1 0,0 0,1 0,-1 0,-24 0,24 0,1 0,-1 0,0 0,-23-24,23 24,0 0,-23 0,23 0,-24 0,24 0,-23 0,-1 0,1 0,23-23,-23 23,-1 0,24 0,-23 0,23-24,-24 24,1 0,23 0,-24 0,1 0,-1-24,25 24,-25 0,0 0,25 0,-25 0,1 0,-1 0,-23 0,23 0,1-24,-25 24,1 0,-1 0,1 0,0 0,-25 0,1 0,0 0,-24 0,24 24,-24-24,0 0,0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02-19T07:37:38.36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12358 12811,'0'0,"0"-24,0 24,-24 0,1 0,-1 0,0 0,-24 0,25 0,-49 0,25 0,-25 0,-23 0,23 0,-23 24,0-24,0 0,-1 0,1 0,0 24,0-24,23 0,-23 0,47 0,-23 0,23 0,24 0,24 0,0 0,0 0,0-24,48 24,0 0,-1-24,1 24,23 0,25-24,-25 24,1 0,23 0,-24 0,24 0,-23 24,23-24,-23 0,-1 0,24 0,-23 0,-1 0,1 0,-1 0,0 0,1 0,-1 0,1 0,-25 0,25 0,-24 0,23 0,-23 0,-25 0,25 0,-24 0,0 0,-24 0,0 0,0 0,0 0,0 24,-24-24,-24 0,24 24,-23-24,-25 24,1-24,-1 0,1 24,-24-24,-1 23,25-23,-24 0,0 24,-1-24,25 0,-24 0,47 0,-23 0,23 0,0 0,24-24,1 24,-1 0,24 0,0 0,24 0,-1-23,1 23,24 0,0 0,23 0,-23 0,23 0,1 0,-1 0,0 0,1 0,-25 0,25 23,-1-23,1 0,-25 24,25-24,-25 0,25 24,-24-24,-1 0,25 0,-25 0,-23 0,24 0,-1 0,-23 0,0 0,0 0,-1 0,1 0,-24 0,0 0,0 0,-24-24,1 24,-25 0,24 0,-47 0,-1 0,1-24,0 24,-25 0,1 0,0 0,-1-23,1 23,24 0,-1-24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02-19T07:37:44.52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1024 14954,'-48'-24,"24"24,0-23,0 23,1 0,23 0,-24-24,24 24,0 0,0 0,0 0,0 0,24 0,23 0,-23 0,24 0,-1 0,25 0,-1 0,1 0,-1 0,1 0,-1 0,24 0,0 0,1 24,-1-24,0 0,24 0,-23 0,23 0,-24 0,24 0,-24 0,24 0,-23 0,-1 0,24 23,-24-23,0 0,1 0,-1 0,24 24,-24-24,24 0,-24 0,24 0,-23 0,23 0,-24 0,0 0,1 0,-1 0,-24 0,24 0,1 0,-1 0,0 0,1 0,-25 0,24 0,0 0,-23 0,-1 0,25 0,-25 0,-23 0,23 0,1 0,-1 0,-23 0,23 0,-23 0,-1 0,1 0,-1 0,1 0,0 0,-1 0,-23 0,24 0,-24 0,-1 24,1-24,24 0,-24 0,0 0,-1 0,1 0,0 0,0 0,0 24,-1-24,1 0,-24 0,0 0,0 0,24 0,-24 0,24 0,-24 0,24 0,-24 0,23 0,-23 0,0 0,24 0,-24 0,0 0,0 0,0 0,0 0,0 0,0 0,0 0,0 0,0 0,0 0,0 0,0 0,0 0,0 0,0 0,0 0,0 0,0 0,-24 0,24 0,-23 0,-1 0,0 0,0 24,-23-24,23 0,-24 0,1 23,-1-23,0 24,1-24,-1 0,0 0,1 24,-1-24,-23 0,23 0,-23 0,-1 0,1 0,-24 0,23 0,-23 0,0 0,-1-24,1 24,-24 0,24 0,-24-24,0 24,23 0,-23-23,0 23,0 0,24 0,-24-24,0 24,0 0,0 0,0 0,0 0,-24 0,0 0,24 0,-24 0,0 0,0 24,0-24,24 0,-24 0,0 0,24 0,0 0,0 0,0 0,0 0,24 0,0 0,-1 0,25 0,0 0,-25 0,49 0,-49 0,49 23,-25-23,25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02-19T07:37:53.18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11596 17216,'0'0,"0"0,0 0,0 0,0 0,0 0,0 0,0 0,0 0,0 0,24 0,-24 0,24 0,0-23,0 23,-1 0,25 0,-24 0,23 0,1 0,0 23,-1-23,1 0,0 0,23 24,-23-24,23 0,0 0,25 0,-25 0,24 0,-23 0,23 0,-23 0,-1 0,0 24,1-24,-1 0,25 0,-25 0,0 0,1 0,-1 24,1-24,23 0,-24 0,1 0,23 0,-23 0,-1-24,24 24,-23 0,-1 0,1 0,-1 0,0 0,1 0,-1 0,25 0,-25 0,0 0,1 0,23 0,-23-24,-1 24,0 0,-23 0,23 0,1 0,-24 0,23 0,-23 0,23 0,-23 0,-1 0,1 0,0 0,-1-24,-23 24,0 0,0 0,-1 0,1 0,0 0,0 0,23 0,-23 0,0 0,0 0,0 0,0 0,-1 0,-23 0,0 0,0 0,0 0,0 0,0 0,-23 0,-1 0,-24 0,0 0,1-23,-25 23,1 0,-24 0,-24 0,0 0,0 0,-1 0,-22 0,23 0,-24 0,24-24,0 24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02-19T07:37:59.34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785 17931,'48'0,"-48"0,0 0,0 0,0 0,71-48,-71 48,0 0,48 0,-48 0,48-24,-48 24,47 0,-47 0,72-23,-72 23,71 0,-71 0,48 0,-48 0,95 0,-95 0,72 0,-72 0,95 0,-48 0,1 0,0 0,-1 0,1 0,0 0,-1 23,1-23,-1 0,1 0,0 0,-1 0,1 24,0-24,-1 0,25 0,-25 0,1 0,-1 0,1 0,0 0,-1 0,1 0,0 24,-1-24,1 0,0 0,-1 0,1 0,-1 0,1 0,0 0,-1 0,1 0,-1 0,1 0,0 0,23 0,-23 0,-1 0,1 0,24 0,-25 0,25 0,-25 0,25 0,-1 0,0 0,1 0,-24 0,23 0,0 0,1 0,-1 0,1-24,-1 24,1 0,-1 0,0 0,1 0,-24 0,23 0,-23 0,23 0,-23 0,-1 24,25-24,-25 0,1 0,0 0,-1 0,1 0,-1 24,1-24,0 0,-1 0,-47 0,96 0,-49 24,1-24,-48 0,71 0,-71 0,96 0,-96 0,71 0,-71 0,95 0,-95 0,95 0,-95 0,96-24,-96 24,71 0,-23 0,-1 0,1 0,0-24,-1 24,25 0,-25 0,1 0,-24 0,-24 0,95 0,-95 0,95 0,-95 0,96 0,-96 0,71 0,0 0,-23 0,0 0,-1 0,1 0,0 0,-1 0,25 0,-25 0,1 0,-1 0,1 0,0 0,-1 0,25 0,-25 0,1 0,0 0,-1 0,1 0,23 0,-23 0,0-24,23 24,-23 0,23 0,-23 0,23 0,-23 0,-1 0,25 0,-24 0,-1 0,25 0,-25 0,1 0,-1 0,25 0,-25 0,1 0,0 0,-1 0,25 0,-25 0,1 0,0 0,23 0,-23 0,-1 0,25 0,-25-24,1 24,23 0,-23-23,0 23,23 0,-23-24,23 24,-23 0,0 0,23-24,-23 24,-1 0,25 0,-25 0,1 0,23-24,-23 24,0 0,-1 0,25 0,-25 0,1 0,23 0,-23-24,0 24,-1 0,25 0,-25 0,1 0,-1 0,1 0,0 24,23-24,-23 0,-1 0,1 0,0 0,-1 0,25 0,-25 0,1 24,0-24,-1 0,1 0,23 0,-23 24,0-24,-1 0,1 0,23 24,-23-24,0 0,-1 0,25 23,-25-23,1 0,-1 24,1-24,23 0,-23 24,0-24,-1 0,25 0,-25 24,25-24,-24 0,-1 0,25 0,-25 0,1 0,23 0,-23 0,-1 0,1 0,24 0,-25 0,1 0,23 0,-23 0,0 0,23 0,-23 0,-1-24,25 24,-25 0,1 0,-1 0,1 0,0 0,-1-24,1 24,-48 0,95 0,-95 0,96-24,-96 24,71 0,-71 0,71-23,-71 23,72 0,-72 0,47 0,-47 0,48 0,-48 0,0 0,71 0,-71 0,0 0,72 0,-72 0,0 0,24 0,-24 0,0 0,0 0,47 0,-47 0,0 0,0 0,0 0,72 0,-72 0,0 0,0 0,0 0,0 0,0 0,0 0,0 0,0 0,0 0,0 0,0 0,0 0,0 0,0 0,0 0,0 0,0 0,0 0,0 0,0 0,0 0,0 0,0 0,47 0,-47 0,0 0,0 0,48 0,-48 0,0 0,48-24,-48 24,0 0,0 0,47 0,-47 0,0 0,0 0,0 0,0 0,0 0,0 0,0 0,0 0,0 0,0 0,0 0,0 0,0 0,0 0,0 0,-47 24,47-24,0 0,-48 23,48-23,0 0,-71 0,71 0,-72 24,72-24,-47 0,47 0,-72 24,72-24,-71 0,71 0,-72 0,72 0,-95 0,95 0,-71 0,23 0,0 0,48 0,-95 0,47 0,1 0,47 0,-95 24,95-24,-96 0,49 0,-1 0,0 0,1 0,-1 0,1 0,-1 24,-23-24,23 0,0 0,1 0,-1 0,0 23,1-23,-1 0,0 0,1 0,-1 0,1 0,-1 0,-23 0,23 0,0 0,1 0,-25 0,25 0,-1 0,-23 0,23 0,0 0,-23 0,23 0,1 0,-25 0,1 0,23 0,-23 0,-1 24,1-24,-1 0,25 0,-25 0,1 0,23 0,-23 24,-1-24,1 0,23 0,-23 24,-1-24,1 0,23 0,-23 24,23-24,-23 0,23 23,1-23,-1 0,-23 0,23 0,0 24,1-24,-1 0,0 0,1 0,-1 0,24 0,24 0,-95 0,95 0,-95 0,95 0,-95 0,95 0,-72 0,72 0,-95-24,95 24,-95 0,95 0,-96 0,96 0,-71 0,71 0,-95-23,95 23,-96 0,49 0,-1 0,1-24,-1 24,0 0,1 0,-1 0,-23 0,23 0,0 0,1 0,-25 0,25 0,-1 0,0 0,-23 0,23 24,1-24,-25 0,25 0,-1 0,1 0,-1 0,-24 0,25 0,-1 0,1 0,-1 0,0 0,1 0,-1 0,0-24,1 24,-1 0,-23 0,23 0,1 0,-1 0,0 0,1 0,-25 0,25 0,-1 0,0 0,-23 0,23 0,1 0,-25 0,1 0,23 0,-23 0,23 0,-23 0,23 0,-23 0,23 0,-24 0,1 0,23 0,-23 0,0 0,-1-24,1 24,23 0,-23 0,-1 0,1 0,-1 0,1 0,-1 0,1 0,0 0,-1 0,1 0,-1 0,1 0,-24 0,23 0,1 0,-1 0,1 0,-1 0,1 0,0 0,-1 0,24 0,-23 0,23 0,-23 0,23 0,-23 0,23 0,-23 0,23-24,1 24,-1 0,-23 0,23 0,-24 0,25-24,-1 24,-23 0,-1 0,1 0,23 24,-23-24,-1 0,1 0,23 24,-23-24,-1 0,1 24,23-24,-23 0,-1 24,25-24,-25 23,1-23,23 0,-23 0,23 24,-23-24,23 0,-23 0,23 0,-23 0,23 0,-23 0,23 0,0 0,-23 0,23 0,-23 0,23 0,-23 24,23-24,-23 0,-1 0,1 0,23 0,-23 0,-1 24,1-24,23 0,-23 0,0 0,-1 0,1 0,-1 0,1 0,-1 0,25 0,-25 0,1-24,-1 24,25 0,-25 0,25 0,-25 0,72 0,-71-48,71 48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02-19T07:38:46.194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16192 4215,'48'24,"-48"-24,47 0,-23 0,0 0,0 0,23 23,-23-23,24 0,0 0,-25 0,25 0,-24 0,23 0,-23 0,0 0,0 0,0 0,-24 0,0 0,0 0,0 0,-24 0,24-23,-24 23,0 0,-23 0,23 0,0 0,-24 0,1 0,-1 0,0 0,-23 0,23 0,1 23,-1-23,24 0,-23 0,47 24,-24-24</inkml:trace>
  <inkml:trace contextRef="#ctx0" brushRef="#br0" timeOffset="18616.0648">16383 13645,'0'0,"0"0,0 0,-24 0,24 0,-24 23,24-23,-24 0,0 0,-23-23,23 23,-24-24,1 24,-25-48,1 24,-1-23,1 23,-24-24,23 1,-23 23,24-24,-25 1,25 23,23 0,-23 0,23 0,1 0,-1 1,24 23,0 0,1-24,-1 24,24 0,0 24,0-24,24 23,-24 1,23 0,-23 0,24 0,0 23,0-23,-24 24,24-1,-1 1,1-24,-24 23,24-23,-24 0,0-24,0 0,0 0,0 0,0 0,-24-24,24 24,-24-24,24 1,0-1,-23 0,23 0,-24-23,24 23,-24 0,24 0,0-23,-24 23,24 0,0 24,0-24,0 0,24 0,0 24,0-23,-1 23,25 23,0-23,-25 24,25-24,0 24,-25-24,1 0,0-24</inkml:trace>
  <inkml:trace contextRef="#ctx0" brushRef="#br0" timeOffset="25164.4392">14978 13097,'0'0,"24"0,-24 0,0 0,0 0,0 0,0 0,0 0,0 0,0 0,23 0,-23 0,0 0,0 0,24 0,-24 0,24 0,0-24,-24 24,24 0,-1 0,-23-24,24 24,0 0,0-24,0 24,-1 0,1 0,0 0,-24 0,24 0,0-23,-24 23,0 0,23 0,-23 0,0 0,24 0,-24 0,0 0,0 0,0-24,0 24,0 0,0 0,0 0,0 0,0 0,0 0,0 0,0 0,0 0,0 0,0 0,0 0,0 0,0 0,0 0,-24 0,24 0,-23 0,-1 24,0-24,0 0,0 0,1 0,-1 23,0-23,0 0,0 0,1 24,-1-24,0 0,24 0,-24 24,0-24,24 0,-23 24,23-24,0 0,-24 0,24 0,0 24,0-24,0 0,0 0,0 0,0 0,0 0</inkml:trace>
  <inkml:trace contextRef="#ctx0" brushRef="#br0" timeOffset="33874.9375">16906 14716,'0'0,"0"0,0 24,0 0,0 0,0 23,-23 1,-1 23,0 1,0 23,-23 24,-1 0,0 24,-23 0,0 0,-1 0,24-1,-23-23,23 1,1-25,-1-24,24-23</inkml:trace>
  <inkml:trace contextRef="#ctx0" brushRef="#br0" timeOffset="34951.999">16097 16145,'0'-24,"0"24,-24 24,24 0,0-24,0 47,0-23,0 24,0-24,0 23,0-23,24 24,-24-25,0 1,0 0,24 0,-24-24,23 0,-23 0,24 0,0 0,24 0,-24-24,-1 0,25 24,-24-24,23 1,-23 23,0-24,0 24,0 0,0 0,-1-24,-23 24,24 0,-24 0,0 0,0 0,0 0,24 0,-24 0,0 0,0 0,-24 0,24 0,-24 24,1-24,-1 24,0-24,0 23,0 1,-23-24,-1 24,24 0,-23-24,23 24,0-24,0 0,0 23,0-23,24 0,0 0,0 0,0 0,0 0,-23 0,23 0,0-23,0 23,0-24,0 24,23-24,-23 24</inkml:trace>
  <inkml:trace contextRef="#ctx0" brushRef="#br0" timeOffset="36412.0827">16906 14811,'0'24,"0"-24,0 24,0 0,0-24,-23 24,23-1,0 25,0-24,-24 0,24-1,0 1,-24 24,24-24,-24 0,24-1,0 25,-24-24,24 0,-23 23,-1-23,24 0,-24 0,24-1,0 1,-24 0,24 0,-24 0,24 0,0-1,-23 1,23 0,0 0,-24 0,24-1,-24 1,24 0,0 0,-24 0,24-1,-24 1,24 0,-23 0,23 0,-24-24,24 24,-24-1,24 1,-24 0,24-24,-24 24,24 0,-24-24,24 23,-23 1,23 0,-24 0,24 0,0-24,-24 23,24 1,0-24,0 24,0-24,-24 0,24 24,0-24,0 24,0-24,-24 24,24-24,0 23,0 1,0-24,-23 24,23-24,0 24,0-24,0 0,0 0,0 24,0-24,-24 23,24-23,0 0,0 0,0 24,0-24,0 0,0 0,0 0,0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02-19T07:35:10.92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4357 3215,'24'0,"0"0,-24 0,24 0,0 0,-1 0,1-24,0 24,0 0,23-24,-23 24,0 0,24 0,-25 0,1-24,24 24,-24 0,0 0,23 0,-23 0,0 0,23 0,-23 0,24 0,0 0,-25 0,25 0,0 24,-25-24,25 0,0 0,-1 0,-23 0,24 0,-1 24,-23-24,24 0,-1 0,-23 0,24 0,-24 0,23 0,-23 24,24-24,-24 0,23 0,-23 23,24-23,-1 0,-23 0,24 0,-1 24,-23-24,24 0,-1 0,-23 0,24 0,-24 0,23 0,1 0,-24 0,23 0,1 0,0 0,-25 0,25 0,0 0,-1 0,-23 0,24 0,-1 24,1-24,-1 0,1 0,0 0,-1 0,-23 0,24 0,-1 24,-23-24,24 0,-24 0,23 0,-23 24,24-24,-1 0,-23 0,24 0,-1 0,1 0,-24 0,23 0,1 24,-24-24,24 0,-1 0,-23 0,24 0,-1 0,1 0,0 0,-1 0,1 0,-1 0,1 0,0 0,-1 0,1 0,-1 0,1 0,-24 0,24 0,-1 0,1 0,-1 0,1 0,0-24,-1 24,1 0,0 0,-1 0,1 0,-1 0,1 0,0 0,-25 0,25 0,0 0,-1 0,1 0,0 0,-1 0,1-24,0 24,-1 0,1 0,-1-24,1 24,0 0,23-24,-23 24,-1 0,1-24,0 24,-1 0,1 0,23-23,-23 23,0 0,-1 0,1 0,-1 0,1 0,0 0,-1 0,1 0,-24 0,23 0,1 0,0 0,-25 0,25 0,0 0,-25 0,25 0,-24 0,24 0,-1 0,1-24,-24 24,23 0,1 0,-24 0,23 0,1 0,-24-24,23 24,1 0,-24 0,23 0,1 0,0 0,-25-24,25 24,0 0,-1 0,1 0,0 0,-25 0,25 0,0 0,-1 0,1 0,-24 0,23 0,1 0,-24 0,23 0,1 0,0 0,-25 0,25 0,0 0,-1 0,1 0,0 0,-25 0,25-24,0 24,-1 0,1 0,-1 0,-23 0,24 0,0-23,-1 23,1 0,-24 0,23 0,1 0,0 0,-1 0,1 0,-1 0,1-24,0 24,-25 0,25 0,0 0,-1 0,1 0,0 0,-1 0,1 0,-1 0,1-24,0 24,-1 0,1 0,-24 0,23 0,1 0,0 0,-1 0,-23 0,24 0,-1 0,-23 0,24 0,-24 0,23 0,-23 0,0 0,23 0,-23 0,0 0,0 0,0 0,0 0,-1 0,1 0,0 0,0 0,0 0,-1 0,-23 0,24 0,0 0,0 0,0 0,-1 0,-23 0,24 0,0 0,0 0,0 0,-24 0,23 0,1 0,0 0,0 0,-24 0,24 0,0 0,-24 0,23 0,1 0,-24 0,24 0,-24 0,0 0,0 0,24 0,-24 0,24 0,-24 0,23 0,-23 0,24 0,-24 0,0 0,24 0,-24 0,24 0,-24 0,0 0,0 0,24 0,-24 0,0 0,0 0,0 0,0 0,24 0,-24 0,0 0,0 24,0-24,0 0,-24 0,24 0,0 24,-24-24,0 0,24 23,-24-23,0 0,1 0,-1 0,0 0,0 24,0-24,1 0,-25 0,24 0,-24 0,25 24,-25-24,0 0,1 0,-1 0,1 24,-1-24,0 0,1 0,-25 0,25 24,-1-24,-23 0,23 23,-24-23,25 0,-25 24,1-24,23 24,-23-24,0 24,-1-24,1 24,-1-24,25 0,-25 24,1-24,-1 0,1 0,23 23,-23-23,23 0,-23 0,-1 0,25 0,-1 0,-23 0,23 0,-24 0,25 0,-1 0,-23 0,23 0,-23 0,23 0,1 24,-1-24,-24 0,25 0,-1 0,1 0,-1 0,0 0,24 0,-23 0,-1 0,24 0,-23 0,23 0,-24 0,25 0,-1 0,0 0,0 0,0 0,1 0,23 0,0 0,-24-24,24 24,0 0,0 0,24 0,-1 0,1 0,0 0,24 0,-25 0,25 0,0 0,-1 0,-23 0,24 0,-1 24,1-24,0 0,-1 0,1 0,-24 0,23-24,-23 24,0 0,0 0,-24 0,0 0,0-23,0 23,-24 0,0 0,0 0,-23-24,-1 24,0 0,1 0,-1 0,-23 0,23 0,-23 24,-1-24,1 0,-1 0,1 0,-1 23,1-23,0 0,-1 0,1 0,-1 0,1 0,-1 0,1 0,0 0,-1 0,1 0,-1 0,1 0,-1 0,1 0,-1 0,1 0,0 0,-1 0,1 0,-1 0,-23 0,24 0,-25 0,25 0,-24 0,-1 0,25 0,-24 24,-1-24,1 0,0 0,0 24,-1-24,1 0,0 0,0 24,-1-24,25 0,-24 0,23 0,-23 0,24 0,-1 0,1 0,-1 0,1 0,-1-24,1 24,23 0,-23 0,-1 0,25 0,-25-24,25 24,-25 0,25 0,-25 0,1-24,23 24,-23 0,23 0,-23 0,-1 0,25 0,-25 0,1 0,23 0,-23 0,-1 0,25 0,-25 0,25-23,-25 23,25 0,-25 0,24 0,-23 0,23 0,-23 0,23 0,-23 0,23-24,1 24,-1 0,0 0,1-24,-1 24,1 0,-1-24,0 24,24 0,-23-24,-1 24,1 0,-1-24,24 24,-23 0,-1-23,24 23,-23 0,23-24,-24 24,24 0,-23 0,23-24,0 24,0 0,0 0,-23 0,23 0,24 0,-24 0,0 0,0 0,24 0,-23 0,23 0,0 0,0 0,0 0,0 0,0 0,0 0,0 0,0 0,0 0,0 0,0 0,0 0,0 0,-24 0,0 24,0-24,24 24,-24-24,1 0,-1 23,24-23,-24 24,0-24,24 24,0-24,0 0,0 24,0-24,0 24,24-24,0 0,0 0,-1 0,25 0,-24 0,23 0,1 0,-24 0,24 0,-1 0,1 0,-1 0,1 0,0 0,-1 0,1 0,0 0,-1 0,1 0,-24 0,23 24,1-24,-24 0,23 0,-23 23,24-23,-24 0,-1 0,25 0,-24 0,0 0,23 0,-23 0,0 0,-24 0,24 0,-24 0,0 0,0 0,0 0,0-23,-24 23,24 0,-24 0,0 0,-23-24,23 24,-24 0,24 0,-23 0,-1 24,0-24,-23 0,23 0,1 0,-1 0,1 0,-1 0,0 0,1 0,23 0,0-24,-24 24,25-24,-1 24,24-24,-24 24,24-24,-24 24,24-24,0 24,0 0,0-23,0 23,0 0,0 0,0 0,0-24,0 24,24 0,-24 0,24 0,0 0,-1 0,1 0,0 0,0 0,0 0,0 24,23-24,1 0,-1 0,1 0,0 0,-1 0,25 0,-1 0,-23-24,23 24,1 0,-25 0,25 0,-1 0,1 0,-1 0,0-24,1 24,-1 0,1 0,-25 0,25 0,-1 0,1 0,-25 0,25 0,-1 0,1 0,-1 0,0 0,-23 0,24 0,-1 0,0-24,1 24,-1 0,1 0,-1 0,1 0,-1 0,0-24,1 24,23 0,-23 0,-1 0,1-23,23 23,-24 0,1 0,-1 0,0 0,1 0,-1-24,1 24,-1 0,-23 0,23 0,1 0,-1 0,-23 0,23 0,-23 0,23 0,1 0,-25 0,25 0,-25 0,25 0,-1 0,-23 0,23 0,1 0,-25 0,25 0,-1 0,1 0,-1 0,1 0,-1 0,1 0,-1 0,0 0,1 0,-1 0,1 0,-25 24,25-24,-1 0,1 0,-25 0,25 0,-1 0,1 0,-1 0,-23 0,23 0,0 0,1 23,-1-23,1 0,-1 0,1 0,-1 0,1 0,-1 0,0 0,25 24,-25-24,1 0,23 0,0 0,0 0,-23 0,23 0,0 0,0 0,1 0,-1 0,-24 0,25 0,-1-24,-24 24,25 0,-1 0,-24 0,25-23,-25 23,24 0,-23 0,23-24,-24 24,1 0,23 0,0 0,-23-24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02-19T07:35:17.77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10048 3953,'48'0,"-24"0,0 0,0-24,-1 24,1 0,24 0,-1 0,-23 0,24 24,0-24,-1 0,25 0,-25 0,1 0,-1 0,1 0,23 0,-23 0,24 0,-25 0,25-24,-1 24,1 0,-25 0,25 0,-1 0,-23 0,23-24,-23 24,23 0,1 0,-25 0,25 0,-1 0,1 0,-25 0,25 0,-1 0,0 0,-23 0,23 0,1 0,-1 0,1 0,-1 0,-23 0,23 0,25 0,-25 0,0 0,1 0,-1 0,1 0,-1 0,1 0,-1 0,1 0,-1 0,0 0,1 0,-1 0,-23 0,23 0,1 0,-1 24,1-24,-1 0,-23 0,23 0,1 24,-1-24,-23 0,23 0,-23 0,23 24,-23-24,23 0,-23 0,23 23,-23-23,23 0,-23 0,23 24,-23-24,0 0,23 0,-23 0,-1 0,1 0,23 0,-23 0,0 0,23 0,-23 0,23 0,-23 0,23 0,-23 0,23 0,-23 0,-1 0,25 0,-24 0,23 0,-23 0,23 0,1 0,-25 0,25 0,-1 0,-23 0,23 0,0 0,1 0,-1 0,1 0,-1 0,-23 0,23 0,1-24,-1 24,1 0,-1 0,-23 0,23 0,1 0,-1 0,0 0,1 0,-24 0,23 24,0-24,1 0,-1 0,-23 0,23 0,1 0,-1 0,1 0,-1 0,1 24,-1-24,0 0,1 0,-1 0,1 0,-1 0,24 0,-23 0,-1 0,25 0,-25 0,24 0,-23 0,23 24,-24-24,25 0,-25 0,24 0,1 0,-25 0,24 0,0-24,-23 24,23 0,0 0,1 0,-1 0,0 0,0 0,1 0,-25 0,24 0,1 0,-25 0,24 0,-23 0,23 0,0 0,-23 0,23 0,-24 0,25 0,-25 0,0 0,1 0,-1 0,1 0,-25 24,25-24,-25 0,1 0,0 24,-1-24,1 0,0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02-19T07:36:42.23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13263 4953,'0'0,"24"-24,-24 24,0 0,0 0,0 0,0 0,24 24,-24-24,24 0,-1 0,1 0,0 24,0-24,24 0,-1 0,1 0,-1 0,25 0,-1 24,1-24,-1 0,1 0,23 0,-24 0,25 23,-1-23,0 0,0 24,0-24,1 0,23 0,-24 0,0 0,1 0,-1 0,24 0,-24 0,0 24,1-24,-1 0,0 24,0-24,-23 0,-1 0,1 0,-1 0,-23 0,-1 0,-23-24,0 24,-24-24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02-19T07:35:19.83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881 4834,'0'0,"0"0,23 0,-23-24,24 24,0 0,24-24,-24 24,23-24,-23 24,24-23,-1-1,1 24,0 0,23-24,-23 24,23 0,0 0,25 0,-25 0,24 0,-23 0,23 0,0 0,1 0,-1 0,0 24,0-24,24 0,-23 0,23 0,-24 0,0 0,24 0,-24-24,25 24,-25 0,0-24,24 24,-24 0,1 0,-25 0,24 0,-23 0,-1 0,1 0,-25 0,1 24,0-24,-1 0,-23 24,0-24,0 0,-1 0,-23 0,0 0,24 0,-24 0,0 0,0 0,0 0,0 0,0 0,-24 0,24 0,-23 0,23 0,-24 0,0 0,0 0,-23-24,23 24,0 0,-24 0,1 0,-1 0,0 0,1 0,-25 0,1 0,-1 0,1 0,-24 0,0 0,-1 0,1 24,0-24,-1 0,-23 0,24 0,0 0,-24 0,24 0,-24 0,23 0,1 0,-24 0,24 0,0 0,-1 24,1-24,0 0,-1 23,25-23,0 24,-25-24,25 0,0 24,-1-24,1 24,-1-24,1 0,-1 0,25 24,-25-24,25 0,-1 0,24 0,0 0,1 0,-1 0,0 0,24 0,-24-24,24 24,0 0,0 0,-24 0,24 0,0 0,0-24,0 24,24 0,-24-24,24 24,0 0,0 0,23 0,-23-24,24 24,23 0,0-23,-23 23,47 0,-23 0,23-24,-23 24,23 0,24 0,-24 0,24-24,0 24,0 0,24-24,0 24,-24 0,24 0,0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02-19T07:35:29.21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17359 6263,'-48'0,"25"0,23 0,0 0,0 0,0 0,23 0,1 0,24 0,23 0,-23 0,23 0,24 0,1 0,-1 0,24 0,-24 0,24 0,0 0,0 0,1 0,-1 0,0 0,-24 0,24 0,-24 0,0 23,1-23,-25 0,1 0,-25 0,1 0,0 0,-1 0,-23 0,0 0,-24 0,24 0,-24 0,0-23,0 23,0 0,-24 0,24 0,-48 0,24 0,-23 0,-1 0,-23 0,-1 0,-23-24,0 24,-1 0,-23 0,0 0,0 0,-24 0,24 0,-24 0,24 0,-23 0,46 0,-23 0,48 24,-25-24,49 0,-1 0,24 0,1 0,23 0,23-24,25 24,0 0,47 0,0 0,0 0,48 0,-24 0,48 0,-24 24,24-24,-1 0,25 0,-25 0,1 0,-24 0,24 0,-24 0,-24 0,-24 0,-24 0,1 0,-48 0,-1 0,-23 0,-23-24,-25 24,-23 0,-1 0,-23-24,-24 24,0 0,0-24,-24 24,0 0,0-24,-24 24,25-23,-25 23,24-24,-24 24,48 0,-24-24,24 24,24 0,0-24,23 24,25 0,-1 0,24 0,24 0,0 0,24 0,24 0,-1 0,1 0,23 0,25 0,-1 0,24 0,0 24,0-24,24 0,0 0,0 0,0 24,-1-24,-23 0,1 0,-25 0,0 0,-23 0,-1 0,-23 0,-25 0,-23 0,0 0,-47 0,-1 0,-23 0,-25-24,1 24,-24 0,-24 0,0 0,1-24,-1 24,-24 0,24 0,-24-24,25 24,22 0,1 0,0 0,24 0,0 0,47 0,1 24,-1-24,48 0,0 0,48 24,-1-24,25 0,-1 0,48 24,0-24,0 0,24 24,0-24,0 0,24 0,-25 23,25-23,-24 24,0-24,0 24,-24-24,-24 0,0 24,-23-24,-25 0,1 0,-24 0,-24 0,-24 24,0-24,-23 0,-25 0,1 0,-25 0,-23 23,0-23,0 0,-24 0,1 24,-1-24,0 0,0 24,24-24,-24 0,24 0,24 24,23-24,1 0,23 0,0 24,48-24,0 0,24 0,24 0,23 0,25 0,-1 0,24 0,24 0,0 0,23 0,-23 0,24 0,-24 0,23 24,-23-24,-24 0,1 0,-1 0,-24 0,-24 0,-23 23,-24-23,-24 0,0 0,-24 0,-24 0,1 0,-25 24,-23-24,-24 0,24 0,-48 0,24 24,-24-24,0 0,0 0,0 24,24-24,0 0,0 24,24-24,23 0,1 0,23 0,24 0,24 0,0 0,48 0,0 0,47 0,-24 0,48 0,0 0,24 0,0 0,0 0,0 0,0 0,0 0,0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02-19T07:35:31.13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13954 5501,'0'0,"24"0,-1-24,25 24,-24 0,23-24,1 24,24-24,-25 0,1 24,23 0,-23-23,23 23,-23 0,23 0,1 0,-1 0,24 0,1 0,-1 23,0-23,0 0,24 0,1 0,-1 0,24 0,-24 0,23 24,-23-24,24 0,0 0,24 0,-24 0,23 0,1 0,0 0,0 0,-1 24,-23-24,24 0,0 0,-25 0,1 24,0-24,0 0,-24 0,24 0,-24 24,0-24,0 0,0 0,0 23,0-23,0 0,-23 0,23 24,-24-24,0 0,24 0,-23 0,-1-24,0 24,0 0,0 0,1 0,-1 0,0-23,1 23,-1 0,0 0,0 0,24 0,-23 0,-1 0,24 0,-24 0,24 0,-24 0,24 0,-23 0,-1 0,24 0,-24 0,-23 0,23 23,-24-23,1 0,-1 0,1 0,-25 0,1 24,23-24,-47 0,24 0,0 0,-1 0,-23 24,0-24,0 0,-1-24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02-19T07:35:32.24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833 6191,'-24'0,"24"0,0 0,0 0,0-24,24 24,0 0,23 0,1 0,0 0,-1-23,49 23,-25-24,1 24,23 0,0 0,-24 0,25 0,-1 0,0 0,0 0,-23 24,-1-24,1 23,-25-23,1 24,0 0,-25-24,1 24,-24-24,24 24,-48-24,24 0,-24 23,-23-23,-1 0,-23 0,-1 24,-23-24,0 0,0 0,-25 24,1-24,0 0,0 24,0-24,0 0,0 24,24-24,0 24,23-24,1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02-19T07:35:39.85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5953 7977,'47'0,"-23"0,0 0,0 0,0 0,23 0,-23 0,24 0,-25 0,25 0,0-24,-1 24,1 0,0 0,-1 0,1 0,0 0,-1 0,1 0,-1 0,1 0,0-23,-1 23,25 0,-25 0,1 0,0 0,23 0,-23 0,-1 0,1 0,23 0,-23 0,0 0,23 0,0 0,-23 0,23 0,1 0,-24 0,23-24,0 24,1 0,-24 0,23 0,0 0,1-24,-1 24,1 0,23 0,-24-24,1 24,-1 0,25-24,-25 24,24 0,-23-24,23 24,-24 0,1 0,23-23,0 23,-23 0,23 0,0-24,-23 24,23 0,0 0,-23 0,23 0,0 0,-23 0,23 0,-24 0,24 0,-23 0,-1 0,1 0,23 0,-24 0,1 0,-1 0,25 0,-25 0,0 0,1 0,23 0,-23 0,-1 0,0 0,1 0,-1 0,1 0,-25 0,25 0,-1 0,1 0,-1 0,1 0,-1 24,0-24,1 0,-1 23,1-23,-1 24,-23-24,23 0,1 24,-1-24,1 24,-1-24,0 0,1 24,-1-24,1 0,-1 24,1-24,-1 0,0 0,1 0,23 23,-23-23,-1 0,1 0,23 0,-24 0,1 0,-1 0,0 0,1 0,-1 0,1 0,-1 0,1 0,-1 0,-23 0,23 0,-23 0,23 0,-23 0,-1 0,-23 0,24 0,-24 0,23 0,-23 0,0 24,0-24,0 0,-24 0,23 0,1 0,-24 0,0 0,24 0,-24 0,0 0,0 0,0 0,0 0,0 0,-24 24,24-24,-24 0,1 0,-1 0,0 0,0 0,0 0,-23 0,23 0,-24 0,1 0,-1 0,0 24,-23-24,23 0,-23 0,-24 0,23 0,1 0,-24 0,-1 0,25 0,-24 0,-1 0,-23 0,24 0,0 0,-24 0,0 0,0 0,0 0,23 0,-23 0,0 0,0 0,-24 0,24 0,0 0,0 0,0 0,0 0,0 24,0-24,0 0,0 0,0 23,0-23,-1 24,1-24,0 0,0 24,0-24,0 0,24 0,-24 24,0-24,0 0,24 0,-25 24,25-24,0 0,0 0,-1 0,1 0,0 0,0 0,-1 0,25 0,-24-24,23 24,-23 0,24 0,-25 0,25 0,0 0,-25 0,25-24,-1 24,1 0,-1 0,1-24,0 24,-1 0,1-24,-1 24,-23 0,24 0,-1-23,1 23,-25 0,25 0,-24-24,23 24,-23 0,0 0,-24 0,24 0,-1-24,1 24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02-19T07:35:40.62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10001 8025,'71'-24,"-23"24,0 0,23 0,0-24,1 24,23 0,0 0,1 0,23-24,0 24,0 0,0 0,0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02-19T07:35:51.9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18788 13121,'-48'0,"48"0,0 0,-24-24,24 24,0 0,0 0,0 0,0 0,0 0,0 0,0 0,0 0,0 0,0 0,0 0,0 0,0 0,0 0,0 0,0 0,0 0,0 0,0 0,24 0,0 0,0 0,0 0,-1 0,25 0,0 0,-1 0,25 0,-25 0,25 0,-1 0,1-24,-1 24,24 0,-23 0,-1 0,24 0,-23 0,-1 0,1 0,23 0,-24 24,1-24,23 0,-23 0,23 0,-24 0,1 24,23-24,-24 0,1 0,23 0,-24 0,1 0,23 0,-23 0,23 0,-24 0,1 0,23 0,0 0,-23 0,23-24,-24 24,1 0,23 0,-24 0,1 0,-1 0,1 0,-25 0,25 0,-25 0,25 0,-24 0,-1 0,25 0,-25 0,1 0,-1 0,1 0,0 0,-1 0,1 0,23 0,-47 0,24 0,-1 0,1 24,0-24,-24 0,-1 0,1 0,0 0,-24 0,0 0,24 0,-24 0,0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02-19T07:35:54.35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595 13906,'24'0,"0"0,23 0,-23 0,24-23,-25 23,25-24,0 24,-1-24,25 24,-25-24,1 24,0-24,-1 24,25-23,-25 23,25-24,-25 24,25 0,-1 0,1-24,-25 24,25 0,-1 0,-23 0,23 0,1 0,-25 0,25 0,-1 0,-23 0,23 24,1-24,23 0,-24 0,1 0,-1 0,1 0,23 0,-24 24,1-24,23 0,-24 0,25 0,-25 0,24 0,-23 0,23 0,-23 0,23 0,-24 0,1 0,23 0,-24 0,1 0,-1 0,1 0,-1 0,1 0,-1 0,0-24,1 24,-1 0,25 0,-25 0,0-24,1 24,-1 0,1 0,-1-24,24 24,-23-24,-1 24,25 0,-25-23,24 23,-23 0,-1-24,1 24,23-24,-24 24,1 0,-1-24,1 24,-1 0,0 0,1-24,-1 24,1 0,-1 0,1 0,-25 0,25 0,-1 0,1 0,-1 0,0 0,1 0,-1-24,1 24,-1 0,1 0,-1-23,0 23,1 0,-1 0,1-24,-1 24,1 0,-1 0,1 0,-1-24,0 24,1 0,-1 0,1 0,-1 0,1 0,-1 0,1 0,-1 0,24 0,-23 0,-1 24,0-24,25 0,-25 24,1-24,-1 0,24 23,-23-23,-1 0,24 24,-23-24,-1 24,1-24,23 24,-24-24,1 24,23-24,-23 24,23-1,-24-23,24 24,-23-24,-1 24,25-24,-1 0,-24 0,25 24,-25-24,24 0,0 0,-23 0,23 0,0 0,-23 0,23 0,0 0,1 24,-25-24,24 0,1 0,-1 0,0 0,0 0,1 0,-25 23,24-23,24 0,-23 24,-1-24,0 0,24 24,-24-24,24 0,0 24,1-24,-1 24,0-24,24 0,-24 23,23-23,1 0,0 0,0 0,0 0,24 0,-1 0,-23 0,24 0,0-23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02-19T07:36:02.72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8501 13859,'-72'-24,"25"24,23-24,0 24,0-24,0 24,24 0,-23-23,23 23,0 0,0 0,23 0,1 0,0 0,24 23,-1-23,1 24,23-24,1 24,-1-24,1 24,23-24,0 24,-23-24,23 0,0 23,24-23,-24 0,1 0,-1 0,24 0,-24 0,0 0,1-23,-1 23,0 0,0-24,-23 24,-1 0,1 0,-25-24,1 24,-24 0,0 0,-1 0,-23 0,0 0,-23 0,-1 0,-24 0,-23 0,-1 24,-23-24,0 0,0 0,-25 24,1-24,-23 0,23 23,-24-23,-24 0,24 0,-24 0,25 0,-25 0,0 0,0 0,1 0,-1 0,0-23,1 23,-1 0,0 0,24 0,-23 0,23 0,0 0,24 0,-24 0,24 0,0 0,24 0,-24 0,23 0,1 0,0 0,0 0,23 0,1 0,-1 0,1 0,-1 0,1-24,0 24,23 0,-23-24,23 24,0 0,-23 0,23 0,1 0,23 0,-24 0,24 0,0 24,1-24,23 0,0 0,-24 0,24 0,24 24,-1-24,1 0,0 23,0-23,24 0,-1 24,25-24,-25 0,25 0,-1 0,24 0,-23 0,23 0,0 0,1-24,23 24,-24 0,24 0,0-23,-24 23,24-24,0 24,0-24,-23 24,23 0,0-24,-24 24,24 0,-24 0,1 0,-1 0,0 0,0 0,1 0,-25 0,24 0,1 0,-1 0,0 0,0 0,1 0,-1-24,0 24,0 0,24-23,0 23,-23 0,23-24,0 24,-24-24,24 24,0 0,-24-24,25 24,-25 0,24 0,-24 0,0 0,1 0,-25 0,24 0,1 0,-1 0,-24 24,24-24,1 0,-25 0,24 24,1-24,-25 0,24 0,1 0,-25 0,24 0,0 0,-23 0,23 0,0 0,-23 0,23 0,0 0,-23 0,23 0,-24-24,1 24,23 0,-23 0,-1-24,1 24,-1 0,24 0,-23 0,-25 0,25 0,-1 0,1 0,-1 0,0 0,1 0,-1 0,1 0,-1 0,1 0,23 0,-24 0,1 0,-1 0,1 24,-1-24,24 0,-23 0,-1 24,24-24,1 0,-25 0,24 0,-23 0,23 0,0 0,-23 0,23 0,-24 0,25 0,-25 0,24 0,1 0,-25 0,24 0,1 0,-1 0,-24 0,24 0,1 0,-1 0,-24 0,25-24,-1 24,0 0,-23 0,23 0,0 0,0 0,1 0,-25 0,24 0,1 24,-1-24,-24 0,24 0,-23 0,23 0,-23 0,-1 24,24-24,-23 0,-1 0,1 0,-1 0,0 23,1-23,-1 0,1 0,-1 0,1 0,-25 0,25 0,-25 0,25 0,-25 0,25 0,-25 0,1 24,0-24,-1 0,1 0,0 0,-25 0,25 0,0 0,-24 0,-1 0,25 0,-24 0,-24 0,24 24,-24-24,0 0,0 0,0 0,0 0,0 0,0 0,0 0,0 0,0 0,0 0,0 0,-24 0,0 0,24 0,-24 0,0 0,-23 0,23 0,0 0,-24 0,1 0,-1 24,-23-24,23 0,-23 0,-25 0,25 0,-24 0,0 0,-25 0,25 0,-24 24,0-24,0 0,0 0,-24 23,24-23,-24 0,0 24,0-24,24 0,-47 0,23 24,0-24,0 0,-24 0,24 0,-23 0,-25 0,25 0,-1 0,-24 0,1-24,-24 24,23 0,-23 0,-1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02-19T07:40:45.166"/>
    </inkml:context>
    <inkml:brush xml:id="br0">
      <inkml:brushProperty name="width" value="0.08819" units="cm"/>
      <inkml:brushProperty name="height" value="0.35278" units="cm"/>
      <inkml:brushProperty name="color" value="#C6D9F0"/>
      <inkml:brushProperty name="tip" value="rectangle"/>
      <inkml:brushProperty name="rasterOp" value="maskPen"/>
    </inkml:brush>
  </inkml:definitions>
  <inkml:trace contextRef="#ctx0" brushRef="#br0">10715 4548,'95'-24,"-23"24,-24-23,47 23,-24 0,1-24,23 24,0 0,-23-24,23 24,-24 0,1 0,-1 0,1 0,-1 0,-23 0,-1 0,-23 0,0 0,0 24,-24-24,0 0,-24 0,-24 24,1-24,-1 0,-23 0,-1 23,-23-23,23 0,-23 24,0-24,0 0,0 24,-1-24,1 0,0 24,-1-24,25 0,0 24,-1-24,25 0,23 23,0-23,24 0,0 0,24 0,0 0,23 0,25 0,-1 0,24 0,1 0,-1 0,0 0,24-23,0 23,0 0,0 0,-23 0,23 0,-24 0,0 0,-23 0,-1 0,0 0,-23 0,0 0,-25 0,-23 0,0 0,0 0,-23 23,-1-23,-24 0,-23 0,-1 24,1-24,0 24,-25-24,1 24,0-24,23 24,-23-24,0 23,0-23,23 0,1 24,-1-24,1 0,23 24,1-24,23 0,0 0,0 0,24 0,0 0,24 0,0 0,23 0,1 0,23 0,1 0,23 0,-23-24,23 24,0 0,0 0,24 0,-23 0,-1 0,24 0,-24 0,0 0,1 0,-1 0,0 0,0-24,1 24,-1 0,-24 0,1 0,-1-23,1 23,-25 0,1 0,0 0,-1-24,-23 24,-24 0,24 0,-24 0,0 0,0 0,-24-24,0 24,-23 0,-1 0,0 0,1-24,-25 24,-23 0,24 0,-25 0,25 0,-24-24,-1 24,25 0,-24 0,23 0,1 0,-1 0,25 0,-1 0,1-23,23 23,0 0,24-24,0 24,0 0,24 0,23 0,1-24,0 24,-1 0,25 0,-1 0,0 0,1-24,23 24,0 0,-23 0,23 0,0 0,24 0,-23 0,-1 0,0 0,0 0,1 0,-1 0,-24 0,25 0,-25 0,24 0,-23 0,-1 0,24 0,-23 0,-1 0,1 0,-1 0,-23 0,23 0,1 0,-1-24,1 24,-25 0,25 0,-1 0,1 0,-1 0,0 0,1 0,-1 0,1 0,23 24,-24-24,1 0,-1 0,25 0,-25 0,24 0,-23 0,23 0,-24 0,1 0,23 24,-24-24,1 0,-1 0,1 0,-1 0,1 0,-25 0,25 0,-25 0,1 0,0 24,-25-24,1 0,0 0,0 0,0 0,-24 0,0 0,0 0,-24 0,0 0,-24 0,1 24,-25-24,25 0,-49 0,25 0,-48 0,24 0,-24 0,0 0,-24 0,0 0,0 0,0 23,0-23,-24 0,25 0,-1 24,-24-24,24 0,-24 24,25-24,-1 0,0 0,-24 24,48-24,-24 0,24 0,0 0,0 0,24 0,23 0,1 0,23 0,1 0,47 0,0 0,0 0,47 0,1 0,23 0,1 0,23 0,0 0,1 0,23 0,0 0,0 0,0 0,0 0,-24 0,24 0,0 0,0 24,0-24,-23 0,23 0,0 0,0 0,0-24,0 24,0 0,0 0,0-24,0 24,24 0,-24-24,24 24,-24 0,24-24,0 24,-24 0,24 0,0-23,0 23,-1 0,-23 0,24 0,-24 0,24 0,-24 0,0 0,0 0,-23 0,23 0,-24 0,0 0,1 0,-1 0,0 0,-24 0,25 0,-25 0,1 0,23 0,-24 0,1 0,-1 0,1 0,-1 0,0 0,1 0,-25 0,25 0,-1 0,1 0,-1 0,1 0,-25 0,25 0,-1 0,-23 0,23 0,-23 0,-1 0,1 0,24 23,-25-23,1 0,-1 0,1 0,0 0,-24 0,23 0,-23 0,0 0,0 0,-1 0,1 0,-24 0,0 0,24 0,-24 0,0 0,0 0,0 0,0 0,0 0,-24 0,0 0,1 0,-1 0,0 0,-24 0,-23 0,23 0,-47 0,24 0,-25 0,-23 0,0 0,0 0,-24 0,-23-23,-1 23,0 0,-23 0,23 0,-24 0,25 0,-25 0,25 0,-1 23,24-23,24 0,0 0,0-23,24 23,23 0,25 0,-1 0,24-24,24 24,0 0,24 0,24 0,23 0,0 0,25 0,23 0,0 0,0 0,24 0,23 0,1 0,0 0,-1 0,25 0,-24 0,-1 0,25 0,-48 0,23 0,1 0,-24 0,-24 0,24 0,-48 0,24 0,-23 0,-25 0,0 0,1 0,-25 0,1 0,0 0,-25 0,1 0,0 0,-24 0,0 0,0 0,0 0,0 0,0 0,0 0,0 0,0 0,0 0,0 0,0 0,-24 0,24 0,-24 0,24 0,-23 0,23 0,0 0,0 0,0 0,23 0,1 0,0 0,0 0,0 0,0 0,23 0,-23 0,24 0,-25 0,1 0,24 24,-24-24,0 0,-24 0,23 0,-23 0,0 0,0 0,0 23,-23-23,-1 0,-24 0,0 0,1 0,-1 0,-23 0,-1 0,1 0,-1 0,-23 0,24-23,-1 23,1 0,-1 0,1 0,0 0,-1 0,1 0,23 0,0 0,1 0,-1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02-19T07:36:43.78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762 5834,'-24'0,"24"0,0 0,0 0,24 0,-1 0,1 0,24-24,-1 24,1-24,24 24,-25-23,25 23,23 0,-24-24,1 24,23 0,-24 0,25 0,-1 0,-24 0,1 0,23 0,-23 0,-1 0,24 0,-23 24,-1-24,0 0,1 0,23 0,-23 23,-1-23,1 0,23 24,-24-24,1 0,-1 24,0-24,1 0,-1 0,1 0,-1 0,1 0,-1 0,-23 0,23 0,1 0,-25 24,1-24,23 0,-47 0,24 0,-24 0,23 0,-23 0,0 0,0 0,-1-24,1 24,0 0,0 0,0-24,-24 24,0 0,24 0,-24 0,0 0,0 0,0 0,0 0,0 0,0 0,-24 0,0 0,0-24,0 24,0 0,1 0,-1 0,-24-23,1 23,-25 0,1 0,-1 0,-23 0,0-24,0 24,-25 0,1 0,-24 0,1-24,-1 24,-24 0,0 0,24-24,-23 24,-1 0,0 0,25 0,-1 0,0 0,0 0,24 24,0-24,0 0,23 24,1-24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02-19T07:40:51.316"/>
    </inkml:context>
    <inkml:brush xml:id="br0">
      <inkml:brushProperty name="width" value="0.08819" units="cm"/>
      <inkml:brushProperty name="height" value="0.35278" units="cm"/>
      <inkml:brushProperty name="color" value="#C6D9F0"/>
      <inkml:brushProperty name="tip" value="rectangle"/>
      <inkml:brushProperty name="rasterOp" value="maskPen"/>
    </inkml:brush>
  </inkml:definitions>
  <inkml:trace contextRef="#ctx0" brushRef="#br0">833 6120,'0'-24,"0"24,24 0,23 0,1 0,0 0,23 0,1-24,23 24,24-24,0 24,0 0,0 0,24-23,0 23,0 0,0 0,-24 0,24 0,-1 0,1 0,0 0,0 0,-24 0,24-24,0 24,-24 0,0 0,0 0,0 0,-24 0,24 24,-23-24,-25 0,24 0,-23 0,-1 23,1-23,-25 0,25 0,-25 24,1-24,0 0,-25 0,25 0,-24 0,0 0,0 0,-1 0,-23 0,0 0,0 0,0 0,-47 0,23 0,0 24,-24-24,1 0,-25 24,25-24,-25 0,1 24,-1-24,-23 0,24 23,-24-23,-1 0,1 0,-24 0,0 0,24 0,-48 0,24 0,0 0,0 0,-24 0,24 0,-24 0,24 0,0 24,-24-24,24 0,0 0,-24 0,24 24,0-24,23 24,-23-24,24 24,0-24,23 0,1 23,0-23,23 0,0 0,1 0,23 0,0 0,0 0,0-23,24 23,-23-24,23 0,0 0,0 24,23-24,1 1,0 23,0-24,0 24,-1-24,25 0,0 24,-24-24,23 24,1-23,-24 23,23-24,-23 24,0 0,0-24,-1 24,25 0,-24 0,0 0,23 0,1 24,0-24,-1 0,25 0,-25 0,25 0,23 0,0 0,0 0,1 0,-1-24,24 24,0-24,0 24,0-24,-24 24,24-24,1 24,-1-23,-24 23,24 0,-24 0,-23 0,23 0,-24 0,1 23,-1-23,-23 0,23 0,-47 0,24 0,-1 24,1-24,-24 0,0 0,23 0,-23 0,0 0,0 0,-1 24,1-24,-24 0,24 0,0 0,-24 0,24 0,-24 0,23 0,-23 0,24 0,-24 0,0 0,0 0,24 0,-24 0,0 0,0 0,24 0,0 0,0 24,-24-24,23 0,1 0,0 0,0 0,0 0,-1 0,1 0,-24 0,24 24,0-24,-24 0,0 0,24 24,-24-24,0 0,0 0,0 23,0-23,0 0,0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02-19T08:40:21.037"/>
    </inkml:context>
    <inkml:brush xml:id="br0">
      <inkml:brushProperty name="width" value="0.08819" units="cm"/>
      <inkml:brushProperty name="height" value="0.35278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952 1810,'-24'-24,"0"24,1-24,23 24,23-24,-23 24,24-24,24 1,-24 23,23-24,-23 0,24 0,-1 24,1-24,-24 24,24-23,-1 23,-23 0,24 0,-25 0,1 23,0-23,-24 24,-24-24,0 24,1 0,-25-24,0 24,-23-1,-1-23,1 24,-24 0,23 0,1 0,-1 0,1-24,23 23,25-23,-1 24,24-24,0 0,0 0,47 0,1-24,23 24,1-23,23-1,0 24,24-24,-23 0,23 0,-24 24,0-24,0 24,-47 0,24 0,-49 0,1 0,-24 0,0 24,-24 0,-23-24,-1 24,-23 0,-1 0,-23-1,24 1,-25 0,25-24,-24 0,23 24,1-24,23 0,0 0,1 0,47 0,0 0,0-24,24 0,23 24,25-24,-1 1,1 23,23-24,-24 24,1 0,-1 0,1 0,-25 0,1 0,-1 0,-23 24,24-24,-24 0,-24 23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02-19T08:40:24.365"/>
    </inkml:context>
    <inkml:brush xml:id="br0">
      <inkml:brushProperty name="width" value="0.08819" units="cm"/>
      <inkml:brushProperty name="height" value="0.35278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1262 1762,'0'0,"0"0,0 0,0 0,24 24,-1 0,1-24,0 24,0-24,23 23,-23-23,24 0,-24 0,23 0,1 0,-1 0,1 0,-24 0,0 0,0 0,-1-23,-23 23,0 0,0 0,0-24,-23 24,-25-24,0 24,1 0,-1 0,0 0,-23 0,23 0,-23 24,23 0,1-24,23 23,-24 1,24-24,24 24,0-24,0 24,24-24,24 0,0 0,23 0,0 0,25 0,-1-24,0 24,0-24,1 0,-1 1,0-1,-23 24,-25-24,1 24,-24-24,-1 0,-23 24,0-24,-23 24,-25-23,0 23,-23 0,0 0,-25-24,-23 24,0 24,24-24,-24 0,0 23,0-23,23 24,1-24,24 24,23-24,0 24,25-24,23 0,0 0,0 0,47 24,1-24,0 0,23 0,0 0,1 0,23 0,0-24,-23 24,23-24,-24 0,1 24,-1-24,-23 24,0-23,-25 23,1-24,-24 24,0-24,-24 24,-23-24,-1 24,1-24,-49 24,25 0,-24 0,-1 0,-23 24,0-24,24 24,0 0,-1 0,25-1,23 1,1 0,23 0,24 0,0 0,24-1,23-23,25 24,-1-24,1 0,23 24,24-24,-24 0,24-24,-23 24,-1 0,0-24,0 24,-23-23,-1 23,-23-24,0 24,-48-24,23 0,-23 0,-23 24,-1-24,-24 1,0 23,-23-24,0 24,-25 0,25 0,-24 0,-1 0,25 0,0 0,-1 24,24-24,25 23,-1-23,24 24,0-24,24 24,23 0,1 0,23-24,25 24,23-1,0-23,0 0,24 0,0 0,23 0,-23 0,-24 0,24-23,-24 23,-24 0,1-24,-49 24,1-24,-1 0,-23 24,-24-24,-24 0,1 24,-25-23,-23-1,-1 24,1 0,-25 0,-23 0,24 0,0 0,0 0,-1 0,25 0,0 24,23-24,24 23,0-23,24 24,24-24,24 24,23-24,1 24,-1 0,48-24,-24 24,24-24,0 0,24 23,-24-23,0 0,0 0,1-23,-1 23,-24-24,-24 24,1-24,-1 24,-47-24,24 24,-48-24,0 24,-24-24,-24 24,-23-23,-1 23,1 0,-24 0,-1 0,-23 0,24 23,0-23,0 24,23 0,1 0,23 0,0 0,48-1,0 1,24-24,24 24,23 0,1-24,47 0,0 24,0-24,48 0,-24-24,23 24,25 0,-25-24,1 0,-24 0,24 24,-48-23,0-1,-48 0,1 24,-25-24,-23 24,0-24,-48 24,0 0,-23-24,-25 24,1 0,-25 24,-23 0,24-24,0 24,0 0,-1 0,25-1,23-23,25 24,-1-24,24 0,24 24,23-24,25 0,-1 0,24-24,24 24,24-24,0 24,0-23,24-1,-24 24,-1 0,25-24,-48 24,24 0,-48 0,1 0,-25 0,0 0,-47 0,0 0,-24 0,-48 24,1-24,-1 24,-47-24,24 23,-49-23,25 24,0-24,0 0,23 24,1-24,23 0,24 0,24 0,0-24,48 24,0 0,47-24,0 24,24-23,24 23,0-24,0 24,23-24,1 24,0 0,0 0,-25-24,25 24,-48 0,24 0,-48 0,-23 0,-1 0,-23 0,-48 0,0 0,-48 0,1 24,-25-24,1 0,-48 24,23-24,1 24,-24-24,24 0,23 0,1 0,23 23,25-23,23 0,23-23,25-1,23 24,1-24,47 0,0 24,24-24,0 0,0 24,-1 0,25 0,-48 0,24 24,-48-24,1 24,-25 0,0-24,-23 24,-48 0,0-1,-24-23,-23 24,-25-24,1 24,-24-24,-25 24,1-24,24 0,-24 24,24-24,23 0,25-24,-1 24,24 0,48-24,0 0,47 0,1 1,23-1,24 0,0 0,0 24,0-24,0 24,0 0,0 0,-23 24,-25 0,1 0,-25 0,-23-1,-24 1,-24 0,-23 0,-49 0,1-1,0 1,-24-24,-24 24,24-24,0 0,24 0,23 0,24-24,25 0,23-23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02-19T08:39:59.333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1119 1691,'24'-48,"-1"24,1 0,24 1,-24 23,0-24,-1 24,1 0,0 0,0 0,-48 0,24 24,-24 23,-23-23,-1 24,-24-25,1 25,0 0,-1-24,-23-1,23 25,1-24,23-24,1 24,-1-24,24 0,24 0,0-24,24 0,24 0,-1 0,25-23,23 23,-24 0,25-24,-25 25,24-1,-23 24,-24-24,23 24,-23 0,-25 0,1 0,0 0,-24 24,0-24,-24 24,0-1,1 1,-25 0,-23 24,23-24,-24-1,1 1,23 0,1-24,-1 0,24 24,0-24,1-24,23 0,23 0,25 1,0-25,-1 24,1-24,23 25,-23-1,24 0,-25 0,1 24,-1 0,1 0,-24 0,-24 0,0 24,0 0,-24 0,0-1,-23 1,-1 0,-23 0,23 0,0 0,1-1,-1 1,0-24,25 0,-1 0,0 0,24-24,0 1,24-1,0-24,23 24,1 0,-1 1,1-1,24 0,-25 24,1 0,-24 0,23 0,-23 0,-24 24,0-24,0 24,-24-1,0 1,-23 0,23-24,-24 24,1 0,-1 0,0-24,25 0,-25 0,24 0,24-24,-24 24,24-24,0 0,24 0,0-23,24 23,-1 0,1 0,0 0,23 24,-23 0,-1 0,-23 0,24 0,-48 24,0-24,0 24,-24 0,0 0,-24 23,1-23,-1 0,-23 0,23-24,0 24,1-24,-1 23,1-23,23 0,0 0,24-23,0-1,24 0,0 0,23 0,1 0,-1 1,-23-1,24 24,-24 0,0 0,-1 24,-23-1,0 1,0 0,0 0,-23 0,23 0,0-24</inkml:trace>
  <inkml:trace contextRef="#ctx0" brushRef="#br0" timeOffset="61325.5077">1571 1762,'-119'-48,"72"48,-1 0,0-23,25 23,-1-24,0 24,24 0,24-24,0 24,-1-24,49 24,-1-24,1 24,23 0,0 0,0 0,1 0,-1 24,0-24,-23 0,-25 24,1-24,-24 24,-1-24,-46 24,-1-1,-48 1,1 0,-24 24,-1-24,-23-1,0 1,0 0,24 0,-24 0,48-24,-1 0,24 0,1 0,47 0,0 0,24-24,23 24,25-24,23 0,0 0,24-23,0 23,0 0,-23 24,23-24,-24 0,-24 24,1 0,-25-23,-23 23,-24 0,0 0,-47 0,-1 0,-23 0,-1 0,-47 23,24-23,-48 24,48-24,-24 24,0 0,47-24,1 24,-1-24,48 24,24-24,0 0,24 0,24 23,23-23,25 0,23 0,0 0,24 0,-1 0,-22 24,22-24,-23 0,-23 0,-25 24,-23-24,-1 0,-23 0,-24 0,-47 0,-25 24,1-24,-48 0,0 0,-24 0,-24 24,24-24,-24 0,25 23,23-23,-1 0,25 0,24 0,23 0,48 0,0 0,48 0,47-23,0 23,48-24,0 0,47 24,1 0,0-24,23 24,-24 0,1 24,-24-24,-25 24,1-24,-48 24,-23-1,-1 1,-47 0,-24-24,-24 24,-47 0,-1-1,-23 1,-48 0,24 0,-24 0,-23 0,23-24,24 23,0-23,0 0,47 0,25-23,-1 23,24-24,48 0,0 0,47 0,1 0,47 1,0 23,0-24,24 0,0 0,-24 24,24-24,-48 24,0 0,-24-23,-23 23,0 0,-48 0,-24-24,-24 24,-23-24,-24 24,-24-24,-24 24,-24-24,0 24,-23-23,23-1,-23 24,23-24,24 0,0 24,24-24,48 24,-1-24,25 24,47 0,23 0,25 0,47 0,24 0,24 0,24 0,47 0,-23 0,23 24,0 0,25 0,-49 0,24 0,-47-1,0 1,-48 0,-24-24,-24 24,-23-24,-48 0,-48 0,-23 24,-24-24,-48 0,-24 0,-23 0,-1 0,-23 0,0-24,-1 24,1 0,23 0,49 0,-1 0,47 0,25 0,47-24,24 24,24 0,47 0,48 0,24 0,24-24,24 24,23 0,24-24,0 24,24 0,-24 0,-23 0,-1 0,-24 24,-47-24,0 0,-48 0,-47 24,-24-24,-48 0,-47 0,-49 0,1 0,-71 0,-1 24,-47-24,0 0,0 0,0 24,24-24,-1 0,25 0,47 0,24 23,47-23,25 0,47 0,71-23,1 23,71 0,23-24,25 24,23-24,48 24,0-24,24 24,-24 0,23 0,-23 0,0 0,-24 0,-23 0,-49-24,-23 24,-48 0,-23 0,-48 0,-48 0,-24 0,-47 0,-48 0,-24 0,-23-23,-24 23,-48 0,24 0,-24 0,0-24,24 24,23 0,25 0,23 0,48 0,24 0,47 0,48 0,48 0,47 0,48 0,24-24,71 24,24-24,23 0,25 24,23 0,1 0,-25 0,1 0,-48 24,-24-24,-24 24,-71-24,-48 0,-47 24,-48-24,-48 0,-71-24,-24 24,-71 0,-24 0,-48 0,-23 0,-25 0,1 0,-1 0,25 24,47-24,0 0,72 24,47-24,47 0,73 0,23-24,71 0,72 24,24-48,47 24,48 1,24-1,23 24,1-24,23 24,-23 0,-1 0,-47 0,0 24,-48-24,-47 0,-48 24,-47-24,-72 0,-72 0,-23 0,-96 0,-23 0,-48 0,-47 0,-1 23,-47-23,24 0,-25 24,25-24,0 24,47-24,24 0,48 24,23-24,72 0,24 0,47 0,72-24,24 24,71-24,47 0,25 1,47-1,0 24,48-24,-24 0,0 24,0-24,-72 24,1 0,-72 0,-24 0,-71 0,-48 24,-48-24,-47 24,-47-24,-25 24,-47-24,-48 0,1 24,-1-24,0 23,24-23,24 24,0-24,71 24,1-24,70 24,25-24,23 0,48 0,48 0,47 0,24 0,48-24,23 24,25-24,-1 0,0 24,1-23,-49 23,1 0,-48-24,-47 24,-25 0,-47 0,-24 0,-71 0,-24 24,-48-24,-23 0,-48 0,0 0,-24 23,0-23,24 0,-1 24,49-24,23 0,24 24,48-24,47 0,48 0,24 0,48 0,47 0,24-24,23 0,49 24,-1-23,0-1,1 24,-1-24,-24 24,-47-24,-24 24,-47 0,-25 0,-70 0,-25 0,-47 0,-48 0,-48 0,1 0,-24 0,-25 0,1 0,24 24,24-24,-1 0,72 24,0-24,47 0,49 0,23 0,47 0,25 0,47 0,24-24,23 24,25 0,23-24,0 24,1 0,-25 0,-23 0,0 0,-48 0,-48 0,-23 0,-48 0,-24 0,-71 0,-24 0,-48 0,-24 24,-23-24,0 0,-24 24,23-24,25 24,-1-24,48 0,24 0,48 23,23-23,48 0,0 0,72 0,47 0,0 0,48-23,23 23,1 0,23 0,0 0,-23 0,-1 0,-23 0,-48 0,-24 23,-23-23,-48 24,-48 0,-48-24,-23 24,-24 0,-48 0,1-1,-25 1,-23 0,23 0,1 0,23-24,24 23,48-23,0 24,47-24,48 0,0 0,71 0,25 0,23 0,24 0,23 0,25 0,-1-24,25 24,-25 0,-23 0,-24 0,-48-23,0 23,-47 0,-24 0,-48 23,-48-23,-23 0,-24 0,-24 0,-23 24,-25-24,1 0,-25 0,49 0,-25 0,48 0,24 24,0-24,48 0,23 0,48 0,24 0,23-24,49 24,23 0,24 0,23 0,1-24,23 24,1 0,0 0,-25 0,1 0,-24 0,-48 24,0-24,-23 0,-48 0,-24 0,-24 24,-48-24,1 0,-48 0,-24 24,-24-24,1 0,-1 0,0 0,0 0,48 0,24 0,24 0,23 0,48 0,24 0,24 0,47 0,48-24,-1 24,25 0,24-24,23 24,0 0,1 0,-1 0,-24 0,1 0,-24 0,-24 0,-24 0,-24 24,-48-24,-23 0,-24 0,-47 0,-49 0,-23 0,-24 0,1 24,-25-24,0 0,1 24,23-24,24 0,47 23,1-23,23 0,48 0,48 0,-1-23,49 23,23-24,24 24,23-24,25 24,23 0,-23-24,-1 24,0 0,1 0,-24 0,-24 0,-48 0,-24 0,-23 0,-48 0,0 0,-72 24,-47-24,-23 0,-1 24,-48-24,1 0,-25 24,25-24,-1 0,48 0,24 23,0-23,72 0,-1 0,48 0,72-23,-1 23,48 0,48-24,23 24,25-24,23 24,24-24,-24 24,24-24,0 24,-24-23,-48 23,1 0,-48 0,-48 0,-24 0,-47 0,-48 0,-23 0,-49 0,-47 0,1 0,-25 23,-47-23,23 24,1-24,-1 0,48 24,0-24,48 0,24 0,47 0,48 0,23-24,72 24,24 0,24-24,23 24,49-23,-1-1,24 24,0 0,-24-24,24 24,-48 0,0 0,-47 0,-48 0,-24 0,-47 0,-48 0,-48 0,-47 0,-24 0,-72 0,-23 0,-24 0,-24 0,0 0,0 24,0-24,24 0,24 0,23 0,72 0,24 0,47 0,48 0,48-24,47 0,48 0,48 1,23-1,24 24,48-24,0 0,-1 24,1 0,0 24,-24-24,-24 24,-48-24,-23 24,-48-24,-47 0,-49 0,-46 0,-73 0,-23 0,-71 0,-25 0,-23 0,-47 0,-1 0,-24-24,1 24,47 0,24 0,47 0,48-24,48 24,47 0,48-24,72 24,47-24,24 24,47-24,48 24,0-23,24 23,24 0,0-24,-24 24,0 0,-24 24,-24-24,-47 0,-24 0,-48 0,-24 23,-47-23,-48 0,-23 0,-72 0,-24 0,-24 0,-47 24,-24-24,0 0,-24 0,0 24,48-24,-1 0,48 0,25 0,46 0,73 0,23 0,71 0,48-24,48 24,47 0,24-24,24 1,24 23,23-24,1 24,-24 0,-24 0,0 0,-72 0,1 0,-72 0,-24 24,-47-24,-25 0,-46 0,-25 0,-47 0,-24 23,0-23,-48 24,-24-24,25 24,-25 0,25-24,-1 24,48 0,23-24,1 23,48-23,47 0,23 0,25-23,47-1,24 24,0-24,48 0,0 0,-1 0,-23 1,24 23,-24-24,-48 24,0 0,-47-24,-24 24,-24 0,-24 0,-24 0,-23 24,-24-24,-24 0,0 0,-24 24,24-24,0 23,23-23,1 0,24 24,23-24,24 0,24 0,24 0,24 0,23-24,48 24,-24-23,48 23,0-24,0 24,-24 0,24-24,-48 24,0 0,1 0,-49 0,1 0,-24 0,0 0,-24 0,-24 0,-24 24,1-24,-1 0,-47 24,23-1,-23-23,24 24,-1-24,25 0,-1 24,24-24,0 0,24 0,24-24,0 24,24 0,-1-24,25 24,-1-23,0 23,1 0,-1 0,-23 0,0 0,-25 0,25 0,-48 0,24 23,-24 1,0 0,0 0,0 0,-24 0,-24-1,1 1,-1-24,0 24,-23-24,23 0,1 0,-1-24,1 24,23 0,0-24,24 1,0 23,0-24,24 0,23 24,25-24,-25 0,25 24,23-24,-23 24,-1 0,0 0,1 0,-24 0,-25 0,25 24,-24 0,-24-24,-24 24,0 0,0 0,-47-1,23-23,-23 24,-1-24,1 24,-1-24,25 0,-1 0,1-24,-1 24,24-24,0 1,24 23,0-24,24 0,24 0,-1 24,1-24,23 24,-23-24,24 24,-1 0,-23 0,-1 24,1-24,-24 24,0-24,-24 24,0 0,-24 0,-24-1,-23 1,-1 0,1-24,-1 24,1-24,-1 24,25-24,-1 0,24 0,1-24,23 24,23-24,1 0,24 0,-1 1,25-1,-1 0,1 0,-1 0,1 0,-1 24,-23 0,-1 0,-23 0,0 0,0 24,-48 0,24 0,-48 0,1 23,-1-23,0 0,-23 0,0 0,23-1,0-23,1 0,23 24,0-24,24 0,0-24,0 1,24-1,0 0,23 0,-23 0,24 1,-1-1,1 0,0 0,-1 0,1 24,0 0,-1 0,-23 0,0 24,0-24,-24 24,0 0,0 0,0-1,-24 1,0 0,0 0,0 0,1-1,23 1,-24-24,0 0,24 0,0 0,-24 0,24 0,-24 0,24-24,0 1,0-1,0 0,0 0,0 0,0 1,24 23,-24-24,24 0,-24 24,24-24,0 24,-24 0,23 0,1 0,24 0,-48 24,24-24,-1 24,-23 0,24-1,-24 1,-24 0,24 0,-23 0,-1-1,0-23,0 24,-23-24,23 0,0 0,0-24,0 24,0-23,24-1,-23 24,23-48,0 24,0 1,23-1,-23 0,24-24,0 48,24-24,-24 1,-1 23,25 0,-24 0,-24 0,24 0,-1 23,-23 1,0 0,-23 0,23 0,-24 0,-24-1,24 1,-23 0,23 0,-24-24,24 24,-23-24,23 0,24 0,-24 0,24 0,0-24,0 0,0 0,0 0,24 1,0-1,0 0,23 0,-23 0,0 24,0-24,0 24,-1 0,-23 0,24 0,-24 24,0-24,0 24,0 0,0 0,-24 23,1-23,-1 0,-24 0,24 0,0-1,-23-23,23 0,0 0,0 0,1 0,23-23,-24 23,24-24,0 0,0-24,0 25,24-1,-1 0,1 0,24 0,-24 0,-1 24,1 0,24 0,-24 0,0 24,-24-24,23 24,1 0,-24 0,0 0,24-1,-24 1,-24 0,0 0,1 0,-1-1,0-23,-24 24,24-24,-23 0,23 0,0-24,24 24,-24-23,24-1,0 0,0 0,24 0,0-23,24 23,-1 0,-23 0,24 0,-1 1,1 23,-24 0,23 23,-23-23,-24 24,0 24,0-24,0 23,-47-23,23 24,-48-1,25-23,-25 0,25 0,-25 0,1-24,23 23,0-23,1 0,-1-23,1 23,23-24,24 24,-24-24,24 0,24 0,0-23,23 23,1 0,-1 0,1 1,0 23,23 0,-47 0,24 0,-25 0,1 23,0 1,-24-24,0 24,-24 0,-23 0,-1-1,0 1,-23 0,-1 0,1-24,0 24,23-24,-23 0,23 0,24 0,0 0,1 0,23-24,23 0,25 24,0-24,-1 0,25 1,23-1,-24 24,1-24,-1 24,-23 0,23 0,-47 24,0-24,-24 24,0-1,-24 1,-24 0,1 0,-25 0,1-24,-24 23,23-23,1 24,-24-24,47 0,-23 0,23 0,0 0,24-24,24 24,0-23,24 23,0-24,24 0,23 0,1 0,-1 1,24 23,0-24,-23 24,23 0,-47 0,23 0,-47 24,0-24,0 23,-24 1,-24-24,-24 24,-23 0,23-24,-47 0,23 24,1-24,-24 0,23 0,25 0,-25 0,25 0,23 0,24 0,0 0,0-24,48 24,-25-24,49 0,-1 24,1-24,-1 24,0-23,1 23,-1 0,-23 0,-24 0,0 23,-1-23,-23 24,0 0,-23-24,-25 24,24 0,-23-24,-1 23,0-23,1 0,23 0,-24 24,1-24,23 0,0 0,24 0,0-24,24 24,0-23,-1 23,25 0,23-24,1 24,-1 0,1-24,-25 24,25 0,-24 0,-25 0,25 0,-48 0,0 24,-24-24,-23 0,-1 24,0-24,-23 23,23-23,-23 24,23-24,-23 0,23 0,24 0,0 0,1 0,-1 0,24 0,24 0,-1-24,1 24,24 0,-1-23,25 23,-24 0,23 0,-23 0,-1 0,-23 0,0 0,0 0,-24 0,-24 0,0 23,-24 1,1 0,-1-24,-23 24,-1 0,25 0,-1-24,0 23,25-23,-1 0,0 0,24 0,24 0,0 0,-1-23,25-1,0 24,23-24,-23 0,23 24,-23-24,23 0,-47 24,24 0,-24 0,-24 0,0 0,-24 0,-24 0,0 0,-23 24,0 0,-1-24,1 24,-1 0,1-24,23 24,1-24,-1 0,24 0,24 0,0 0,0 0,48-24,-1 24,1-24,23 0,1 24,-1-24,1 0,-25 1,1-1,0 24,-25-24,-23 0,-23 24,-25 0,-23 0,-25 0,1 0,-24 0,-24 24,24-24,-24 0,0 24,24-24,24 0,0 0,23 0,25 24,23-24,24 0,24-24,0 24,47 0,0 0,25-24,23 24,0-24,0 24,0-24,0 24,0 0,-24-23,-23 23,-25 0,-23 0,-24 0,-24 0,-23 0,-25 0,-47 0,0 0,0 0,-24 0,-24 0,25 0,-1 23,0-23,24 0,24 0,-1 0,49 0,23 24,24-24,24 0,47 0,1-24,47 24,24 0,-1 0,25 0,24-23,-25 23,1 0,0 0,-25 0,-46 0,-1 0,-47 0,-48 0,-48 23,-23-23,-25 0,-47 0,1 0,-49 0,1 0,-1 0,1 0,23 0,0 0,24 0,48 0,0 0,47 0,24-23,48 23,24-24,23 24,24-24,25 24,22-24,25 0,0 24,-1-23,1 23,0 0,-24 0,-24 0,-24 0,-24 23,-23-23,-24 24,-24-24,-24 0,-47 0,-1 0,-23 0,-24 0,0 0,-24 0,0 0,0 0,0 0,1 0,22-24,25 24,0 0,47-23,1 23,47-24,0 24,47-24,25 24,23-24,24 0,0 24,24-24,0 24,0 0,0 0,-24 0,-24 0,-24 24,-23-24,-24 24,-24 0,-24 0,-24-24,-23 24,-24-1,-1 1,-23 0,-24 0,24 0,0-24,0 23,24-23,0 0,23 24,25-24,23-24,0 24,48 0,24-23,-1-1,48 0,1 0,23 0,0 1,24-1,-24 24,0-24,0 24,-48 0,1 0,-25 0,-23 0,-24 0,-24 24,-23-24,-25 24,-23-24,-24 23,-24 1,0-24,0 24,1-24,-1 0,24 24,23-24,1 0,24 0,47 0,24 0,0 0,71 0,1-24,-1 0,48 0,0 1,24-1,0 24,0-24,-24 24,0 0,0 0,-24 0,-47 0,0 0,-25 0,-23 0,-23 24,-25-24,-23 24,-25-24,1 23,-24-23,-24 24,0-24,24 24,-24-24,0 0,24 0,24 0,24 24,-1-24,48 0,24 0,24-24,48 24,23-24,0 0,24 1,24-1,0 0,0 0,-24 0,0 0,-24 24,0-23,-23 23,-24 0,-48 0,0 0,-24 0,-48 23,1-23,-24 0,-1 24,-23-24,-24 24,24-24,0 0,0 24,24-24,23 0,1 0,47 0,0 0,24 0,24-24,48 24,-1-24,24 0,24 1,24 23,-24-24,24 0,0 0,-48 0,1 24,-25-23,1 23,-49 0,-23 0,-47 0,-1 23,-47-23,-24 0,-24 24,0 0,-24-24,-23 24,23-24,0 24,1-24,23 23,24-23,24 24,23-24,24 24,48-24,0 0,24 0,48 0,-1 0,48 0,0 0,24 0,0-24,0 24,0 0,-24-24,-24 24,0 0,-47 0,0 0,-48 0,-48 24,-23-24,-48 24,-1 0,-46 0,-1 0,-47-1,23-23,-23 24,23 0,1-24,23 24,48-24,24 0,23 24,25-24,47 0,47 0,25-24,47 24,24-24,24 0,23 0,24 1,-23 23,-1-24,1 24,-24 0,-48 0,-24 0,-24 0,-47 24,-24-1,-47-23,-25 24,-23 0,-24-24,-24 24,-24-24,1 24,-1-24,-24 23,25-23,-1 24,24-24,24 24,0-24,47 0,25 24,-1-24,48 0,24 0,24 0,23-24,24 24,1-24,47 24,-24 0,23-24,1 24,0 0,-24 0,-23 0,-25 0,-23 0,-25 0,-23 0,-47 24,-1-24,-47 0,0 0,-48 24,0-24,0 24,-24-24,1 0,-1 24,0-24,24 0,24 0,0 0,48 0,23 0,24 0,24 0,24 0,48-24,-1 24,24-24,24 0,0 24,24-24,0 1,-24-1,0 24,-23 0,-25-24,0 24,-23 0,-48 0,0 0,-48 24,-23-24,-24 0,-24 24,0-1,-24-23,0 24,0-24,24 24,-24-24,24 24,24-24,23 0,25 0,-1 0,24 0,24 0,24 0,24 0,-1-24,25 24,-1 0,24-24,1 24,23 0,-48-24,24 24,-23 0,-1 0,-23 0,-24 0,0 0,-24 0,-24 0,-24 24,0-24,-23 24,0-24,-25 24,1 0,0-1,23-23,1 24,0-24,23 24,24-24,0 0,24 0,24 0,24 0,-1 0,25-24,-1 0,25 1,-1 23,0-24,0 0,-23 24,-1-24,-23 24,-1 0,-23 0,-24 0,0 0,-47 0,-1 0,-24 0,-23 0,0 24,-24 0,24-24,-24 24,23-1,1 1,24 0,23 0,24-24,24 0,48 0,23 0,1 0,23-24,48 0,-24 0,24 1,0-1,0 24,-24-24,0 24,-48 0,1 0,-25 0,-23 0,-24 0,-24 0,-23 0,-25 0,-23 24,0-24,-24 24,-1-24,1 23,24-23,0 24,24-24,23 0,0 0,24 0,1 0,23 0,23 0,25 0,24 0,-25-24,48 24,1-23,-1-1,24 24,-24-24,24 24,-47-24,-1 24,1 0,-49 0,1 0,-24 0,-47 0,-1 0,-23 24,-25-24,-23 24,0-24,0 24,0-24,0 23,48-23,-1 0,1 24,47-24,24 0,24-24,23 24,25-23,23-1,24 0,0 0,0 0,24 1,0-1,-24 0,0 0,-24 24,-23-24,-1 24,-23-23,-24 23,-24 0,0 0,-48 0,0 0,-47 0,0 0,-24 23,0-23,0 24,0 0,23-24,1 24,0-24,47 0,1 24,23-24,24 0,0 0,47-24,1 24,47-24,0 0,25 24,-1-24,24 1,-1-1,-23 0,24 0,-24 24,-23-24,-25 24,-23 0,-24 0,-24 0,-24 0,-24 0,-23 0,-25 24,-23-24,0 24,-24 0,1 0,-1-1,0-23,47 24,1 0,24-24,23 0,24 24,48-48,24 24,23-24,48 0,0 1,24-1,24 0,0-24,-1 24,1 1,0-1,-48 0,0 0,-24 0,-47 24,-25 0,-23 0,-47 0,-1 0,-47 0,-24 24,-24 0,0 0,-24 0,-23-1,23 1,24 0,24 0,0-24,48 24,23-24,24 24,48-24,24-24,47 24,0-24,24 0,48 0,-24 0,24 1,-1-25,-23 48,-24-24,-23 0,-1 24,-71 0,-24 0,-24 0,-71 24,-24 0,-24 0,-24 0,-47 23,-1-23,-23 24,-24-24,24 23,0-23,0 0,24 0,47-1,24-23,48 24,23-24,48 0,24-24,48 24,24-23,23-1,24-24,0 24,0 1,0-25,-24 24,-23 0,-1 24,-23-24,-48 24,0 24,-48-24,-23 24,-25 0,-23 0,-23 23,-1-23,-24 0,0 0,1 23,23-47,0 24,24 0,47-24,1 24,23-24,24 0,24 0,24 0,24 0,23-24,25 24,-1-24,24 0,24 24,-24-23,0-1,-24 24,0-24,-47 24,0 0,-24 0,-24 0,-24 24,-24-24,0 24,-23-1,-24 1,-1 0,1-24,-24 24,24 0,0-24,23 0,1 23,23-23,1 0,23 0,24 0,0 0,24 0,-1-23,25 23,0 0,23-24,1 24,23-24,-24 24,-23-24,23 24,-47-24,0 24,-24 0,0 0,-24 24,-24-24,1 24,-25-24,1 24,-24-24,23 24,-23-24,24 23,-1-23,24 0,1 0,-1 0,24 0,24 0,24 0,0 0,24-23,23-1,24 0,-23 0,23 24,24-24,-24 1,-23-1,-1 0,1 24,-25 0,-23-24,0 24,-24 0,-48 24,24-24,-47 24,0 0,-25-1,1 1,0-24,0 24,-1 0,1 0,24-1,23-23,0 24,48-24,0 0,0 0,48-24,23 24,1-23,23 23,0-24,25 24,-25-24,0 24,0 0,-23 0,-25 0,1 0,-24 0,-24 0,0 24,-24-24,0 24,-47-1,-1 1,-23 0,0 0,-24 0,0 0,0-1,23-23,1 24,24-24,23 0,24 0,24-24,24 1,24-1,-1 0,25-24,23 24,0-23,-23 23,23-24,0 25,-23-1,-1 24,-23-24,-1 24,-23-24,0 24,0 0,-24 0,-24 0,-24 0,1 24,-1-24,0 24,-23-24,0 24,23-1,-24-23,25 0,23 24,0-24,0 0,24 0,0 0,24 0,0-24,24 24,-1 0,25-23,-1-1,1 24,-1 0,0-24,-23 24,-24 0,0 0,-24 0,0 0,-24 24,-24-24,1 0,-25 24,1-24,-24 23,23 1,-23-24,23 24,1-24,-1 24,25-24,-1 24,24-24,24 0,0 0,48 0,0 0,23 0,1-24,23 24,0 0,0-24,1 24,-1 0,-24 0,-23-24,-1 24,1 0,-48 0,0 24,-48 0,1-24,-25 24,1-24,-24 23,0 1,-25 0,1-24,24 24,0-24,23 24,1-24,23 0,25 0,-1-24,24 24,24-24,23 0,25 0,-1 1,0-1,25 0,-1 0,0 24,-23-24,-1 24,1 0,-49 0,25 0,-48 0,0 0,-24 0,0 0,-47 24,23 0,-23-24,-24 24,23 0,-23-24,23 23,1 1,0-24,23 24,24-24,0 0,24 0,0 0,24-24,24 0,-1 24,25-47,23 23,0 0,1-23,-1 23,0-24,-23 24,23 1,-48-1,1 0,0 24,-48 0,0 0,-24 0,-24 0,-23 24,-1 0,-47-1,24 1,-24 0,24 0,-24 0,47-1,-23-23,47 24,25 0,23-24,0 0,71 0,0 0,25-24,23 0,24 1,23-1,-23 0,24 0,-24 0,0 1,-24-1,-24 0,0 0,-47 24,-48 0,-24 0,-24 0,-23 0,-48 24,0-24,-24 24,-24 0,1-24,-1 23,24-23,-24 24,48-24,0 0,48 24,-1-24,49 0,23 0,47-24,48 0,1 1,46-1,1 0,48 0,-1-24,25 25,-25-1,-23 0,-24 24,0 0,-48-24,-48 24,-47 24,-23-24,-49 24,-23 0,-24-1,-48 1,1 0,-1 0,-24 0,49 0,-25-24,48 23,23-23,25 24,23-24,25 0,23-24,47 1,1 23,23-24,48 0,0-24,1 24,46 1,-23-1,24 0,-24 0,0 0,-24 24,-24 0,-24-23,-23 23,-48 0,-24 23,-24-23,-47 24,-24 0,0 0,-48 23,1-23,-1 24,0-24,1 0,23-1,0 1,24 0,24-24,23 0,25 0,-1 0,48-24,0 0,0 1,0-1,24 0,-24 0,24 0,-24 0,-24 1,-24 23,0 0,-23 0,-48 0,0 23,-24 1,-24 0,1 24,-1-24,0 23,24-23,24 0,0 0,48-1,23-23,48 0,24 0,24 0,-1-23,49-1,-1 0,24-24,-24 25,24-25,-24 24,1-24,-25 25,-23 23,-24-24,-1 24,-23 0,-23 0,-49 24,1-24,-25 23,1 25,-24-24,-24 0,0 23,24-23,0 24,0-24,48-1,-1-23,25 24,23-24,24 0,47-24,1 1,23 23,25-48,-1 24,24 0,0 1,-24-25,1 24,-25 0,0 24,-47-24,0 24,-24 0,0 24,-48-24,-23 24,0 0,-25 0,1 0,-24-1,0 1,24 0,-1 0,1 0,48-24,-25 23,48-23,1 0,23 0,23-23,1-1,24 0,23 0,-23 0,23-23,25 23,-25-24,-23 24,23 1,-23-1,-24 0,23 24,-47 0,0 0,-24 0,1 0,-25 24,0 0,-23-1,-24 25,23-24,-23 24,23-25,1 1,23 0,25 0,-1 0,24-24,0 0,24-24,-1 0,25 0,23 0,1-23,-1-1,1 24,-1 0,-23 1,-1-1,1 0,-24 24,0 0,0 0,-24 0,0 0,0 24,0-24,-24 24,-24-1,24 1,-23 24,-1-24,0 23,1-23,-1 0,24 0,24-24,0 0,0 0,0 0,24-24,24 24,-24-48,23 25,1-25,23 24,-23-24,0 25,-25-25,25 24,-24 0,-24 24,0 0,0 0,0 0,0 24,-24 0,24 0,-24 0,0-1,1 25,-25-24,24 0,0 23,0-23,1 0,-1-24,24 24,-24-24,24 0,0 0,0 0,-24-24,24 24,0-24,0 0,0 1,0-1,0 0,24-24,0 24,0 1,-1-1,1 0,0 24,24 0,-24-24,23 24,-23 0,0 0,0 24,-1-24,-23 24,0-24,0 24,-47-1,23 1,-24 0,1 24,-1-24,24-1,-23-23,23 24,0-24,24 0,24 0,0 0,47-24,1 24,47-23,0-25,47 24,25 0,23 0,0-23,48 23,-23 0,22 0,1 24,-23-23,-1 23,-24 0,-47 0,-24 0,-24 23,-48-23,-47 24,-24-24,-24 24,-24-24,-23 24,-24 0,23-1,1 1,-1-24,25 24,23 0,24-24,24 0,23 0,49 0,-1-24,48 0,0 0,47 1,1-1,23-24,0 24,1 1,-1-1,0 0,-23 0,-1 0,-47 1,-24 23,-47-24,-49 24,-23 0,-23 24,-73-1,1 1,-48 24,-24-24,1 23,-1-23,-23 0,23 23,24-23,24-24,24 24,23 0,25-24,23 0,24 0,48-24,-1 0,48 0,1 1,46-1,1 0,24 24,-24-24,24 0,-1 24,-47-23,0 23,1 0,-49 0,-23 0,-25 0,-23 0,0 23,-47-23,-25 24,-23-24,0 24,-24 0,0-24,0 24,0-1,0-23,23 24,25 0,23-24,1 24,23-24,24 0,0 0,47 24,25-24,-1 0,25 0,-1-24,24 24,0-24,0 24,0-24,-24 24,-23-24,-1 24,-23 0,-24 0,-1 0,-23 0,-23 0,-25 0,0 0,-23 0,-24 0,-1 0,-23 0,0 24,24-24,-24 0,24 0,-1 24,25-24,23 0,1 0,47 0,0 0,24-24,23 24,25-24,-1 24,24-23,1-1,-1 0,24 24,-24 0,0 0,1 0,-1 0,-47 0,23 0,-47 0,0 24,-24-24,0 0,-24 0,-24 0,1 24,-25-24,1 23,-1-23,-23 0,0 24,23-24,1 24,-1-24,25 0,23 0,0 0,24 0,0 0,48-24,-1 24,1-24,23 24,-23-23,23-1,1 24,-24-24,-1 24,-23 0,0 0,0-24,-1 24,-23 0,0 0,0 0,0 24,0-24,0 24,24-24,-24 24,24-24,24 23,-1 1,25 0,23-24,0 24,0 0,1-24,23 24,0-24,-24 0,24 23,-24-23,-23 0,-1 24,-23-24,-24 0,0 24,-1-24,-23 0,0 0,-23 24,23-24,-24 0,0 0,-24 24,1-24,-1 23,0-23,1 0,-1 24,1-24,23 0,0 0,24 0,24 0,0 0,23 0,25 0,-1-24,24 24,1-23,23 23,-24-24,0 24,-23 0,-1-24,0 24,-23 0,-24 0,0 0,-24 0,-24 0,-24 0,1 0,-49 24,25-24,-24 0,-1 0,1 0,24 24,-1-24,1 0,23 0,24 0,1 0,23 0,0 0,47 0,1-24,-1 24,25-24,23 24,-23-24,23 24,0-24,-23 24,-1 0,-23-23,-25 23,1 0,-24 0,-47 23,-1-23,0 24,-47-24,0 24,0 0,-1-24,25 0,-24 24,23-24,25 0,-1 0,24 0,0 0,48-24,0 0,0 24,47-48,-23 25,23-1,25 0,-25 0,0 0,1 0,-1 1,1-1,-25 24,1 0,-24-24,-24 24,0 0,-24 0,-24 24,1-24,-25 24,-23-1,24 1,-25-24,25 24,-1 0,25 0,-1 0,24-24,24 23,0-23,24 0,48 0,-25 0,25 0,23 0,0 0,-23 0,-1-23,1 23,-1 0,-47 0,0 0,-48 23,0-23,-47 24,-25 0,1 0,-24 0,0-1,0-23,47 24,25-24,23 0,95-24,25 1,47-25,71 0,24-23</inkml:trace>
  <inkml:trace contextRef="#ctx0" brushRef="#br0" timeOffset="67257.847">7215 1905,'24'0,"-24"0,0 0,-24 24,0-24,0 24,0-1,-23 1,-1-24,0 24,25-24,-25 24,24-24,0 0,1 0,-1 0,24 0,0 0,0 0,24-24,-1 24,1-24,24 24,-1-24,1 1,0-1,23 24,-23-24,-1 24,-23-24,24 24,-24 0,-24 0,0 24,0 0,0-24,-24 24,0-1,0 1,-23-24,23 24,-24-24,1 24,23-24,0 0,0 0,0 0,24 0,0-24,24 0,0 24,0-24,0 24,23-23,-23 23,24-24,-1 24,-23 0,0 0,0 0,0 0,-1 0,1 0,-24 0,0 24,0-24,-24 23,24-23,-23 0,-1 24,-24-24,24 0,0 24,1-24,-1 0,24 0,0 0,-24-24,24 24,24-24,0 24,-1-23,25 23,-24-24,24 24,-1-24,1 24,-24 0,23 0,-23 0,-24 0,24 24,-24-24,0 24,-24-1,0-23,0 24,1 0,-25-24,24 24,-23-24,23 0,-24 24,0-24,25 0,-1 0,0 0,24 0,0-24,0 0,24 24,0-24,-1 0,25 1,0 23,23-24,-23 24,-1-24,1 24,0 0,-1 0,-23 0,0 0,-24 0,0 0,0 24,0-24,-24 0,-24 24,25-24,-25 23,0-23,1 24,-1-24,1 0,23 0,0 0,0 0,24 0,0-24,0 1,24-1,24 0,-25-24,25 25,0-25,23 24,-23 0,23 0,-23 1,-1-1,1 0,0 24,-25 0,1-24,-24 24,0 0,-24 0,1 24,-25-24,-24 0,1 24,0-24,-1 24,1-24,23 0,-23 0,23 0,24 0,0 0,1 0,23-24,23 0,1 0,0 0,24-23,-1 23,1 0,0 0,-1 24,-23 0,0 0,-24 0,-24 24,0 24,-47-24,-1 23,-23 1,-24-1,-24 25,24-24,-24-1,0 1,-23-1,23-23,0 24,24-24,24-1,-1-23,25 0,23 0,24 0,24-23,48-1,0-24,-1 24,49-23,-1-1,0 24,0-23,24 23,-23-24,-25 24,24 1,-47 23,0 0,-1 0,-47 0,0 23,-24 1,1 24,-25-24,-23 23,-1-23,1 24,-1-24,-23-1,0 1,23-24,1 24,-1-24,25 0,-1 0,24 0,24 0,0-24,24 24,24-24,-1 1,25-25,-1 24,24 0,-23-23,-1 23,1 0,-25 24,1-24,0 24,-24 0,-24 0,0 0,0 24,-24-24,0 24,-24 0,1 0,-25 23,25-23,-25 0,1 0,-1-1,25-23,-1 24,24-24,-23 0,47 0,0 0,23-24,1 24,0-23,24-1,-1 0,25 0,-25 0,1 24,0-23,-1 23,1 0,-24 0,-1 0,-23 0,0 0,24 0,-24 23,-24-23,1 24,-1 0,-24-24,24 24,-23 0,-1-24,0 23,1-23,23 0,0 0,0 0,1 0,23-23,0 23,23-24,-23 0,48 24,-24-24,0 0,23 1,-23 23,0-24,24 24,-48 0,23 0,-23 0,0 24,-23-1,-1 1,0-24,-24 24,-23 0,-1 0,25-1,-25 1,-23 0,24 0,-1-24,25 24,-25-24,25 0,-1 23,0-23,24 0,-23 0,23 0,0 0,-23 0,47 0,-24 0,0 0,24 0,0 0,-24 0,24 0,-24 0,24 0,-23 0,23 0,-24 0,0 24,0-24,0 0,24 0,-23 0,-1 0,0 24,24-24,0 0,-24 0,24 0,0 0,0 0,0 0,0 0,0 0,0 24,0-24,0 0,0 0,0 0,0 0,0 0,24 0,-24 0,0 0,0 24,0-24,24 0,0 0,-24 0,23 0,25 0,-24 0,23-24,-23 24,24-24,-1 0,1 24,0-24,-25 24,1-23,0 23,0 0,-24 0,0 0,24-24,-24 24,0 0,0 0,0 0,0 0,0 0,0 0,0 0,0 0,-24 0,24 0,-24 0,0 0,0 0,1 0,-25 0,24 0,-23 0,-1 0,0 0,1 0,-1 0,24 0,-23 0,-1 24,24-24,-23 0,23 0,0 0,0 23,0-23,24 0,0 0,0 0,24 0,0 0,24 0,-1 0,1 0,23-23,1 23,23 0,-24-24,1 24,-1-24,1 24,-25-24,1 24,0 0,-25 0,-23-24,0 24,0 0,0 0,-23 0,23 0,-48 0,24 0,0 0,-23 0,23 0,-24 0,24 0,1 0,-1 0,0 0,24 24,0-24,0 0,-24 0,24 0,0 0,0-24,-24 24,24 0,-23 0,23 0,0 0,0 0,23 0,25-23</inkml:trace>
  <inkml:trace contextRef="#ctx0" brushRef="#br0" timeOffset="84793.85">20074 18050,'-96'-24,"49"24,47 0,-72 0,72 0,0 0,48 0,-1 0,25 0,23 0,0 24,1-24,-1 24,0-24,0 23,1 1,-25 0,-23-24,-48 0,71 24,-71-24,0 0,-71 24,-1-24,-47 0,0-24,-24 24,0 0,1-24,-1 24,24-24,0 24,23-24,49 24,47 0,-48 0,48 0,48-23,47 23,0 0,0 0,48 0,0 0,0 0,-24 23,0-23,0 0,-47 24,-1-24,-71 0,72 24,-72-24,0 0,-72 24,24-24,-47 0,24-24,-24 24,-24-24,23 24,1-24,0 1,23-1,1 24,23-24,48 24,-47-24,47 24,0 0,0 0,95-24,-48 1,25 23,23 0,-23 0,-1 23,24-23,-47 0,-48 0,71 48,-71-48,0 0,-47 48,-1-25,1 1,-49-24,25 24,-24-24,23 24,1-24,-1 0,1 0,23 0,48 0,-47 0,47 0,0 0,0 0,71-48,0 48,-23-24,23 24,25 0,-25 0,1 0,-25 0,1 0,-48 0,71 24,-71-24,0 0,0 0,-71 24,-1-24,1 24,0-24,-1 0,-23 0,23 0,1 0,0-24,23 24,48 0,-48 0,48 0,0 0,48-24,0 0,23 24,0 0,1-23,23 23,0 0,-23 0,-1 0,-23 0,0 23,-48-23,47 24,-47-24,0 0,-47 24,47-24,-96 24,25 0,-1-24,1 0,23 0,-23 0,23 0,1 0,47 0,-72 0,72 0,0 0,0 0,0 0,0 0,48-24,23 24,1 0,23-24,-24 24,25 0,-1 0,0 0,-23 0,-25 0,-47 0,72 24,-72-24,0 0,-48 24,-23-24,-1 0,1 0,-25 24,1-24,0 0,23 0,1 0,23 0,48 0,-71 0,71 0,0 0,0 0,48 0,-1 0,25 0,23 0,0 0,0 0,1 23,-1-23,-24 0,1 24,-1-24,-71 0,48 24,-48-24,0 0,-24 0,-47 0,23 24,-47-24,0 0,-1 0,1 0,0 0,-1 0,25-24,0 24,23 0,48 0,-48 0,48 0,0 0,0 0,96-24,-25 24,0 0,25 0,-1 0,0 0,1 0,-1 24,-24-24,-23 0,-1 24,-47-24,0 0,0 0,0 0,0 0,-71 24,0-24,-25 0,25 0,-24 0,-1 0,1 0,0 0,23-24,1 24,23 0,48 0,-47 0,47 0,0 0,71 0,1-24,-1 24,0 0,25 0,-1 0,24 0,-24 0,-23 0,-1 24,1-24,-72 0,71 24,-71-24,0 0,0 0,-95 47,23-47,1 24,-24-24,-1 0,1 0,0 0,23 0,-23 0,48 0,-1 0,48 0,0 0,0 0,0 0,48-24,-1 24,48 0,1-24,-1 24,24 0,0 0,-24 0,1 0,-25 0,0 24,-23-24,-48 0,0 0,0 0,0 0,-48 48,1-48,-48 0,-1 0,1 0,0 0,-24 0,24 0,-1 0,25 0,23 0,48 0,-71-24,71 24,0 0,71-24,-23 24,23 0,25 0,-1 0,0 0,24 0,-24 0,24 0,-47 0,-1 24,1-24,-72 0,47 24,-47-24,0 0,-47 47,-25-23,25-24,-49 0,25 24,-24-24,0 0,23 0,1 0,-1-24,25 24,47 0,-72 0,72 0,0 0,0 0,95-24,-47 24,47 0,-23 0,23 0,0 0,0 24,-23-24,-1 24,-23-24,-48 0,48 24,-48-24,0 0,-48 24,48-24,-95 24,23-24,1 0,-1 0,1-24,0 24,23 0,0-24,48 24,-71-24,71 24,0 0,0-48,0 48,71-23,-23-1,23 24,1-24,-1 24,1 0,-1 0,0 0,1 0,-24 0,-48 0,71 0,-71 0,0 0,0 0,-71 0,23 0,0 24,-23-24,-24 0,23 0,1 0,23 0,-23 0,71 0,-72 0,72 0,0 0,0 0,0 0,96-48,-49 48,25 0,23 0,-24 0,24 0,-23 0,-1 0,-23 0,-48 0,71 24,-71-24,0 0,0 0,-47 0,-1 0,1 0,-49 0,25 24,-24-24,-1 0,1 0,24 0,23 0,-23 0,71 0,0 0,0 0,0 0,47-48,25 24,-1 1,1 23,23-24,0 24,-24-24,25 24,-49 0,25 0,-72 0,47 0,-47 0,0 0,0 0,-71 0,0 0,-1 0,1 0,-1 0,1 0,-1 0,25 0,-1 0,48 0,-71-24,71 24,0 0,0 0,47 0,1 0,0 0,23 0,24 0,-23 0,-1 0,1 0,-1 0,-23 0,-48 0,47 0,-47 0,0 0,0 0,-71 24,23-24,-23 0,-25 24,25-24,-24 0,23 0,1 0,0 0,23 0,48 0,-72 0,72 0,0 0,0 0,96 0,-49 0,25 0,23 0,-24-24,25 24,-25 0,1 0,-1 24,-71-24,71 0,-71 0,0 0,0 0,-47 24,-25-24,1 0,-1 0,-23 0,0 0,0 0,23 0,1 0,-1 0,25 23,47-23,0 0,0 0,0 0,0 0,95 0,-23 0,-1 0,0 0,25 0,-25 0,24 0,-23 0,-25 0,-47 0,72 0,-72 0,0 0,0 0,0 0,-72 0,25 0,-25 0,-23-23,24 23,-25 0,25 0,0-24,23 24,48 0,-72-24,72 24,0 0,0-48,0 48,72-23,-24-1,-1 0,25 24,23-24,-24 24,1 0,-1-24,-23 24,-1 0,-47 0,72 24,-72-24,0 0,0 0,-48 48,48-48,-71 24,23-1,0 1,-23-24,23 24,-23-24,23 0,1 0,47 0,-72 0,72 0,0 0,-47-48,47 48,0 0,71-47,-71 47,95-48,-47 48,23 0,1 0,-1 0,1 24,-25-24,1 24,-48-24,71 71,-71-71,0 72,0-72,-71 47,23-23,-23 0,-1 0,1-24,0 0,23 0,-23 0,23-24,48 24,-71-48,71 48,-24-47,24 47,47-48,-47 48,96-48,-25 25,0-1,1 24,-1 0,1 24,-1-24,-23 23,-48-23,71 72,-71-72,0 71,0-71,-47 72,47-72,-96 47,49-47,-25 24,1-24,23-24,-23 24,23-24,1 1,47 23,-72-48,72 48,0-71,0 71,95-72,-23 25,-1 23,24 0,25 0,-1 24,-24-24,24 24,-24 0,-23 24,-1 0,0 0,-71-24,48 71,-48-71,-24 72,24-72,-95 71,24-71,-25 24,1-24,0 24,23-24,1-24,0 24,71 0,-72-48,72 48,0-47,0 47,72-48,-1 24,0-23,25 23,23 24,0-24,0 24,0 0,0 24,-24-24,-23 24,-25 23,-47-47,48 48,-48-48,-48 71,1-47,-25 0,-23-24,-24 24,0-24,0 0,0-24,24 0,-1 0,1 0,24 1,71 23,-48-72,48 72,48-71,-1 47,25 0,23 0,24 24,24-24,0 24,0 0,-1 0,-22 24,-1 0,-24 0,-24 0,-23 0,-48-24,24 47,-24-47,-96 48,1-24,0-24,-24 23,0-23,-24 0,24-23,0 23,0-24,24 24,23-24,24 0,48 24,0 0,0-47,72 23,23 24,0-24,48 0,0 0,0 24,24 0,-24 0,-1 0,1 0,-47 24,-1-24,-24 24,-71-24,48 24,-48-24,-72 24,1-1,-24-23,-48 24,0 0,0-24,-24 0,25 0,-1 0,24-24,0 24,47-24,25 1,47 23,0 0,47-72,48 72,24-24,0 0,48 1,0 23,23-24,1 24,-24 24,-1-24,-47 23,0 1,-47 0,-72-24,47 95,-47-95,-71 48,0 0,-48-25,-1-23,-22 24,-25-24,0-24,1 24,-1-47,24 23,24 0,0 0,47-23,25 23,47 24,0-72,71 25,24-1,1 24,47 1,23-1,1 0,0 24,-1 0,-23 24,0 0,-24 23,-24 1,-47-1,0 25,-48-24,-48-1,0 1,-47-1,-24-23,0 0,-24 0,0 0,0-24,24-24,0 24,0-24,48 0,23-23,48 47,-24-72,24 72,72-71,23 23,24 24,0-23,24 23,24 0,-24 24,-1 0,1 24,-24 0,-23-1,-25 25,-23-24,-48-24,0 95,0-95,-72 48,1-24,-24-1,-24 1,-1-24,-22 0,22 0,1-24,0 24,24-23,24-1,23 0,48 24,-24-48,24 48,72-47,23 23,0-24,48 48,-24-24,48 1,-24 23,0 0,-1 0,-46 0,-1 23,-24 1,-71-24,48 48,-48-48,-71 71,-1-47,-23 0,-24 0,0-24,0 24,23-24,-23 0,48 0,-1 0,1 0,71 0,0 0,0 0,0-48,71 24,1 0,-1 1,25-1,23 24,0-24,-24 24,24 0,-24 0,-23 24,-1-24,-23 24,-48-24,24 47,-24-47,-48 48,-23-24,-25-24,1 23,0-23,-24 0,0-23,23 23,1-24,0 0,23 0,25 0,47 24,0 0,-48-47,48 47,119-48,-47 48,23-24,24 24,0 0,0 24,0 0,0 0,-47 0,-1-1,1 1,-72-24,23 72,-23-72,-95 47,24-23,-1 0,-23 0,-24-24,0 0,24 0,-1 0,1 0,0-24,47 0,-23 0,71 24,-48-24,48 24,0 0,72-71,-25 47,49 24,-1 0,0-24,0 24,24 24,-23-24,-25 24,0 0,1 0,-72-24,71 47,-71-47,0 0,-71 48,23-24,-23-1,-1-23,-23 24,0-24,0 0,-1 0,1 0,24-24,-1 1,1 23,71 0,-48-48,48 48,0 0,48-71,-1 47,49 0,-1 24,0-24,24 24,-23 0,23 0,-24 0,-24 24,1-24,-72 0,47 48,-47-48,-47 23,-1 1,-23-24,-25 24,-23-24,0 24,0-24,0 0,0 0,24-24,0 24,23-24,25 24,47 0,0 0,-24-71,24 71,95-48,-24 48,25-24,23 24,-24-23,24 23,0 0,-24 0,1 23,-25-23,-23 24,-48-24,0 0,23 72,-23-72,-95 23,24 1,-24 0,-24 0,-1-24,25 24,0-24,0 0,23 23,1-23,71 0,-48 0,48 0,0 0,72-47,-1 47,0-24,49 24,-1-24,0 24,24-24,-24 24,0 0,-24-23,0 23,-47 0,-48 0,0 0,0 0,0 0,-95 23,-1-23,-23 0,0 0,-24-23,24 23,-24 0,0-24,1 24,23-24,0 0,23 24,25-24,23 1,48 23,0 0,0-48,72 48,23-24,0 0,48 0,0 1,0 23,0-24,0 0,-1 24,-46 0,-1 0,-24 0,-71 0,0 0,24 48,-72-25,-47 1,0 0,-48-24,0 24,-23-24,-1 24,0-24,1 0,23-24,0 24,24 0,23-24,25 24,71 0,-48-24,48 24,72-47,23 47,0-24,48 24,0 0,24-24,-1 24,1 0,0 0,-24 0,-24 0,0 24,-48-24,-71 0,0 0,0 0,-71 71,-1-47,-70 0,-1 0,0-24,-48 24,1-1,-1-23,1 0,-1 0,48 0,1 0,22 0,25 0,48-23,47 23,0 0,95-48,0 48,24-24,48 0,-1 24,1-24,24 24,-1 0,-23 0,0 0,-25 0,-46 24,-1-24,-47 24,-48-24,0 0,-24 72,-48-49,-47-23,0 24,-24-24,0 24,-23-24,-1 0,0 0,1 0,23 0,24 0,24 0,23 0,24 0,48 0,0 0,0 0,96-24,-1 24,24 0,24-24,0 24,23 0,1 0,0 0,-24 0,-24 24,-24-24,-24 0,-71 0,48 48,-48-48,-71 24,-25-24,1 23,-48-23,0 24,-23-24,-1 0,0 0,-23 0,47 0,0 0,24-24,48 24,-1 0,72 0,0 0,0 0,119-47,-24 47,25-24,22 24,1 0,24 0,-24 0,24 0,-25 0,-23 0,-23 24,-25-24,-23 0,-48 0,0 0,0 0,-48 71,-47-47,0 0,-48 0,24-24,-24 23,0 1,24-24,0 0,24 24,23-24,25-24,47 24,0 0,0 0,47-24,25 1,23-1,24 24,24-24,0 0,0 24,23-24,-23 1,-24-1,0 24,-24-24,-47 24,-48 0,0 0,0 0,-95 0,-24 24,-24-24,-24 24,-23-1,-1-23,1 0,-1 0,25 0,-1 0,48 0,47-23,1 23,71 0,0 0,0 0,119-72,-24 48,24 1,24-1,24 24,-1-24,-23 0,0 24,0-24,-24 24,-47 0,-1 0,-71 0,0 0,0 0,0 0,-95 24,23-24,-23 0,-24 0,0 24,0-24,0 0,0 0,0 0,24 0,-1 0,25 24,23-24,48 0,0 0,0 0,48 0,23 0,25 0,-1 0,24 0,0-24,24 24,-24 0,0 0,0 24,-24-24,-47 0,-48 0,71 24,-71-24,-47 0,-25 0,1 23,-48-23,0 0,-24 0,0 0,0 0,0 0,24-23,24 23,0 0,47-24,48 24,0 0,0 0,48-48,47 48,0 0,48-24,0 24,0 0,23 0,-23 0,24 0,-24 0,-24 0,0 24,-48-24,1 0,-72 0,0 0,0 0,-72 72,-23-49,-24-23,0 24,-48 0,1-24,-1 0,0 0,1 0,-1 0,48-24,0 24,23 0,49-24,47 24,0 0,71-47,25 23,-1 0,48 0,0 24,23-24,25 1,-1 23,1-24,-1 24,-23 0,0-24,-48 24,0 0,-48 0,-71 0,0 0,0 0,-47 48,-49-25,1-23,-48 0,24 0,-24 24,24-24,0 0,0 0,48 0,-1 0,72 0,-47 0,47 0,71-24,0 24,25 0,23-23,24-1,-1 24,25-24,-24 24,24-24,-1 24,-23 0,-24 0,-23 0,-25 0,1 0,-72 0,0 0,0 0,-96 0,1 0,0 0,-48 0,24 0,-24 0,0 0,0 0,0 0,48-24,0 24,23 0,1-23,71 23,0 0,0 0,71-24,25 0,-1 24,24-24,0 24,24 0,-24 0,24 0,-24 0,-24 0,0 24,-23-24,-25 0,-47 0,0 0,0 0,-23 71,-49-71,-23 24,-24-24,0 0,-24 24,24-24,-24 0,24 0,0 0,47 0,-23 0,48-24,47 24,0 0,0 0,0 0,95-24,0 1,0 23,24 0,24-24,-24 24,24 0,-24 0,0 0,-23 0,-25 0,0 0,-71 0,0 0,0 0,-47 24,-25-1,-23-23,-24 0,0 24,0-24,0 0,0 24,0-24,47 0,1 0,23 0,48 0,0 0,0 0,48-24,23 24,25 0,-1-24,48 24,-24 0,24 0,-1 0,1 0,-24 24,1-24,-49 0,0 24,-71-24,48 24,-48-24,-71 0,-1 24,-23-24,-24 0,0 0,-24 0,0 0,0 0,24 0,0 0,24-24,-1 24,49-24,47 24,0 0,0 0,47-24,25 24,23-24,0 24,1 0,23 0,0 0,0 0,-24 24,0-24,-23 24,-1-24,-71 0,72 24,-72-24,0 0,-96 24,49-24,-48 0,23 0,-23 0,0 0,-1 0,25 0,0 0,23 0,48 0,-72 0,72 0,0 0,0 0,0 0,96 0,-49 0,25 0,23 0,0 0,0 0,1 23,-25-23,1 0,-25 24,-47-24,48 24,-48-24,0 0,-72 24,1-24,0 0,-1 0,-23 0,23 0,-23 0,48-24,-25 24,72 0,-71-24,71 24,0 0,0 0,0 0,0 0,71-24,1 24,-25-23,25 23,-1 0,24 0,-23 0,-25 0,1-24,-48 24,95 0,-95 0,0 0,0 0,0 0,-71 0,-1 24,1-24,-1 0,-23 0,0 0,24 0,-1 0,1 0,23 0,48 0,-71-24,71 24,0 0,0 0,71 0,-23 0,-1 0,25 0,-1-24,1 24,-1 0,0 0,-23 0,-48 0,72 24,-72-24,0 0,0 0,-48 47,48-47,-119 48,71-48,-23 24,-1 0,1-24,0 0,-1 24,24-24,48 0,-47 0,47 0,0 0,0 0,0 0,71-24,1 24,-25-24,25 24,23-24,-24 0,1 24,-1-24,1 24,-25-23,-47 23,48 0,-48 0,0 0,0 0,-24 23,-23 1,-25-24,24 24,-47 0,24 0,-1-24,-23 24,48-24,-25 0,24 0,48 0,-47 0,47 0,0 0,47-24,1 0,24 24,-1-24,0 24,25-24,-25 24,0 0,1 0,-1 0,-71 0,48 0,-48 0,0 0,0 0,-71 72,-1-72,1 24,-25-1,1-23,0 0,0 24,-1-24,25 0,23 0,48 0,-71 0,71 0,0 0,95 0,-47-24,23 24,25-23,-1 23,0-24,0 24,-23 0,-1-24,1 24,-72 0,47-24,-47 24,-47 0,-1 0,-47 0,-1 0,-23 0,0 0,-24 24,24-24,-24 0,24 0,24 0,0-24,24 24,23 0,48 0,0 0,0 0,48-24,23 24,24-24,0 24,1 0,-1 0,-24-23,1 23,-25 0,-47 0,0 0,0 0,-47 23,-25 1,-23-24,-24 0,-24 24,0-24,0 0,-23 0,-1 0,24 0,0 0,24-24,24 0,47 24,48 0,0 0,24-71,48 47,47 24,0-24,24 1,-1-1,1 24,0 0,-24 0,0 0,-47 0,-1 24,-71-24,0 0,-24 47,-47-23,-24-24,-24 24,-24 0,0-24,0 0,0 23,24-23,24 0,23-23,25 23,47 0,0 0,0 0,71-48,1 48,47-24,0 0,24 24,0-23,-1 23,-22 0,-1-24,-48 24,0 24,-71-24,0 0,-47 47,-1-23,-47 0,24-24,-25 24,1-1,0 1,47-24,48 0,-71 24,71-24,71 24,24-24,1 0,23 0,47 0,-23 0,24 0,-24 0,24 0,-48 24,23 0,-46-1,-25 1,-23 0,-48-24,24 71,-24-71,-48 48,-24-48,1 24,0 0,-1-1,1-23,23 0,48 0,-71 24,71-24,0 0,0 0,47 24,1-24,47 0,0 0,1 0,23 0,24 0,-24-24,0 24,-24-24,0 24,-23-23,-1-1,-71 24,48-48,-48 48,0-47,0 47,-48-72,0 48,1 1,-25-25,1 24,0 0,-1 0,1-23,23 23,0 0,48 24,-71 0,71 0</inkml:trace>
  <inkml:trace contextRef="#ctx0" brushRef="#br0" timeOffset="93334.3385">8239 1810,'0'-24,"0"24,0 0,0 0,24-24,-24 0,23 24,1-24,0 1,0 23,0 0,-1 0,-23 23,24 1,-24 0,0 0,0 24,0-25,24 25,-24-24,0 0,-24-1,24 1,0-24,0 0,-24 0,24 0,-23-24,23 1,-24-25,0 24,24-23,-24 23,24-24,0 24,0 0,0 1,0-1,24 0,0 24,0 0,-24 0,23 0,1 24,0 0,-24-1,24 1,-24 0,0 24,0-24,0 23,-24-23,24 0,-24 0,0-24,1 23,-1-23,0 0,-24 0,25-23,-25 23,24-24,0 0,1 0,23 0,-24 1,24-1,0 0,0 24,24-24,-24 24,23 0,1 0,0 0,0 0,0 0,-1 24,1-24,0 24,0-24,-24 24,24-24,-24 23,0 1,0-24,-24 0,0 24,0-24,0 0,1 0,-1-24,0 24,-24-24,25 1,-1 23,24-24,-24 0,24 0,0 0,0 24,0-24,24 1,0 23,-1-24,1 24,0 0,0-24,23 24,-23 0,0 24,0-24,0 24,-24-1,23 1,-23 0,0 0,-23 0,23 0,-24-24,0 23,0-23,0 0,1 0,-1 0,0-23,0-1,0 0,1 0,23 0,-24 0,24 1,0-1,0 0,0 24,0-24,0 24,24-24,-1 24,1 0,0 0,0 0,0 24,-1-24,-23 24,24 0,-24 0,0-1,0 25,0-24,-24 0,24 0,-47-1,23-23,0 0,0 24,-23-24,23-24,0 24,0-23,0-25,24 24,-23 0,23-23,0 23,23 0,-23-24,24 25,0 23,0-24,0 24,0 0,-1 0,-23 0,24 24,0-1,-24 1,0 0,0 0,0 23,0-23,0 0,0 0,0 0,0 0,0-24,24 0,-24-24,24 0,-1 0,1 0,24-23,-24 23,23-24,-23 1,24-1,-1 0,-47 48,72-47,-48 23,23 0,-47 24,24 0,-24 24,0 0,0 0,0 23,-24-23,24 24,-24-1,1-23,-1 24,0-25,24 1,-24-24,24 0,0 24,0-24,0-24,24 0,-24-23,24-1,0 1,-1 23,25-24,-24 24,0 1,-1 23,1 0,-24 0,24 23,-24 1,0 0,0 24,0-25,-24 25,24-24,-24 23,-23 1,23 0,0-1,0-23,1 0,-1 0,0-24,24 0,0-24,0-24,24 25,0-25,-24 24,23 0,1 0,-24 1,24-1,0 0,0 24,-24 0,23-24,1 24,0 0,-24 0,24 24,-24-24,0 24,0 0,0 23,-24-23,24 0,-24 24,0-25,24 1,-23 0,23 0,0-24,0 0,0-24,0 24,0-48,23 25,1-1,-24 0,24 0,0 0,0 0,0 1,-24 23,23-24,-23 24,0 0,0 0,0 24,0-1,0 1,0 24,0-24,0 23,-23-23,23 0,0 0,-24 0,24-24,0 0,0-24,0 24,0-24,0 0,0 0,0-23,0 23,0 0,0 0,24 0,-24 1,0-1,0 24,23 0,-23 0,0 0,0 24,0-24,0 23,0 1,0 0,0 0,0 0,-23-24,23 24,-24-24,24 23,-24-23,24 24,0-24,-24 0,24 0,0-24,24 24,-24-23,24-25,0 24,-1 0,25 0,-24-23,0 47,-24-24,0 24,23 24,-46 0,23-1,-24 25,-24-24,24 24,-23-1,23-23,-24 0,24 0,1-24,23 0,-24 0,24-24,0 0,0 0,0-23,0-1,0 0,24 1,-24-1,23 0,-23 25,24-1,-24 0,0 24,0 0,-24 0,1 24,-25 0,0-1,1 25,-25 0,-23-1,24 1,-25 0,-23-1,24 1,-24-1,0 1,0 0,24-25,-24 25,0-48,23 24,1-24,24 0,23-24,-24 0,49 0,-25-23,48 23,-24-24,24 1,-24 23,24-24,0 25,-23-25,23 24,-24 0,0 24,-24 0,1 0,-1 24,1 0,-25 0,24 0,-23-1,-24 25,23-24,1 0,-1-1,1-23,0 24,-1-24,1 0,23 0,-23 0,23-24,24 24,-23 0,23-23,-24 23,24 0,0 0,1 0,-1 0,0 0,0 0,0 0,1 0,-1 23,0-23,0 24,0 0,1-24,-1 24,0 0,0 23,0-23,1-24,-1 24,24 0,-24-24,24 0,0 24,0-24,0 0,0 0,0 0,24 0,0 0,-24 0,23 0,1 0,0 0,0-24,0 24,-1 0,1 0,-24-24,24 24,0-24,0 24,-24-24,0 24,23 0,-23 0,0 0,0 24,0-24,0 24,0 0,-23-24,23 24,-24-1,24-23,-24 0,24 24,-24-24,0 0,24 0,-23 24,23-24,0 0,-24 0,24 0,0 0,0-24,0 24,0 0,0-24,24 24,-24-23,0 23,0-24,0 24,0 0,23 0,-23 0,0 0,0 0,0 0,0 0,0 0,0 0,24 24,-24-24,0 0,24 0,-24 0,0 0,0 0,0 0,0 0,-24 23,24-23,0 0,0 0,-24 0,24 0,0 0,0 0,0 0,0-23,0 23,-23 0,23 0,0-24,0 24,0-24,0 24,0-24,0 24,0 0,23 0,-23 0,0 0,0 0,0 24,0-24,24 24,-24-24,0 0,-24 0,24 0,-23 24,23-24,-24 0,0 0,0 23,0-23,24 0,-23 0,23 0,0 0,0 0,0 0,23-23,-23 23,24-24,0 0,-24 24,24-24,0 24,-24 0,23 0,-23 0,0 0,0 24,0 0,0-24,0 24,0-24,0 0,0 23,0-23,0 0,0 24,0-24,0 0,0 0,0 0,0-24,0 24,0 0,0 0,24-23,-24 23,24-24,0 24,0-24,-1 24,1-24,0 0,0 0,0 24,-1-23,1-1,0 24,-24-24,24 0,0 0,0 1,-1-25,1 24,0-23,0-1</inkml:trace>
  <inkml:trace contextRef="#ctx0" brushRef="#br0" timeOffset="94345.3962">3476 1786,'24'24,"-24"-24,24 0,0 0,23 0,1 0,0-24,-1 24,1-24,-1 0,1 24,0-24,-25 24,-23 0,0 0,24 0,-24 0,0 0,-24 0,1 0,-1 24,0-24,0 0,-23 0,23 0,-24 0,24 24,-23-24,23 0,0 24,0-24,1 0,23 0,0 0,0 0,0 0,23 0,1 0,-24-24,24 24,0 0,0 0,-1 24,1 0,-24-24,24 24,-24-1,0 1,-24 0,24 0,-24 0,1-24,-1 23,0-23,0 24,0-24,1 0,-1 0,0-24,24 24,0-23,-24-1,48 0,-24-24,24 25,0-1,-1 0,1 0,0 0,0 24,-24 0,0 0,0 0,0 24,0-24,-24 24,24-24,0 0,0 0,24-24,23-24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02-19T09:04:19.017"/>
    </inkml:context>
    <inkml:brush xml:id="br0">
      <inkml:brushProperty name="width" value="0.08819" units="cm"/>
      <inkml:brushProperty name="height" value="0.35278" units="cm"/>
      <inkml:brushProperty name="color" value="#FBD7BB"/>
      <inkml:brushProperty name="tip" value="rectangle"/>
      <inkml:brushProperty name="rasterOp" value="maskPen"/>
    </inkml:brush>
  </inkml:definitions>
  <inkml:trace contextRef="#ctx0" brushRef="#br0">7024 2524,'-24'0,"1"0,23 24,0-24,-24 0,24 0,-24 0,24 0,-24 24,24-24,0 0,0 0,0 0,0 24,0-24,0 0,0 0,0 0,0 0,24 0,-24 0,24 23,0-23,-1 0,1 0,0 0,0 0,24 0,-25-23,1 23,24 0,-24 0,23 0,-23-24,24 24,-24 0,-1-24,25 24,-24 0,0 0,23 0,-23 0,0 0,23 0,-23 0,0 0,0 0,0 0,-1 0,1 24,24-24,-24 0,0 0,-1 24,1-24,0 0,0 0,23 23,-23-23,0 0,24 0,-24 0,23 0,-23 0,24 0,-1 0,-23 0,24 0,-1 0,-23 0,24 0,-1 0,1 0,0 0,-1 0,1 0,-1 0,1 0,0 0,-24-23,23 23,1 0,-1 0,1 0,0 0,-1 0,-23 0,24 0,-1 0,-23 0,24 0,-24 0,23 0,-23 0,0 0,23 23,-23-23,0 0,0 0,24 0,-25 0,1 0,0 24,24-24,-25 0,1 0,24 0,-24 0,23 0,-23 0,24 0,-25 0,25-24,0 24,-24 0,23 0,1 0,-1 0,1-23,-24 23,24 0,-1 0,1-24,-1 24,-23 0,24 0,-1 0,1 0,-24 0,23 0,1 0,-24 0,24 0,-25 0,25 0,-24 0,23 0,-23 0,0 0,24 0,-24 24,23-24,-23 0,0 0,23 0,-23 0,24 0,-24 0,23 0,-23 0,24 0,-25-24,25 24,0 0,-24 0,23 0,1 0,-1 0,1-24,0 24,-1 0,1 0,0 0,-1 0,1 0,-1 0,1 0,0 0,-1 0,1 0,0 0,-1 0,1 0,-1 0,1 0,0 0,-1 0,1 0,0 0,-1 0,1 0,-1 0,1 0,0 0,-1 0,1 0,0 0,-1 0,1 0,-1 0,1-24,0 24,-1 0,1 0,0 0,-1 0,1 0,23-24,-23 24,-1 0,1 0,0 0,-1 0,1 0,0-24,23 24,-23 0,-1 0,1 0,0 0,-1 0,1 0,-1 0,1-23,0 23,-1 0,-23 0,24 0,-1 0,1 0,0 0,-25 0,25 0,0 23,-24-23,23 0,-23 0,24 24,-25-24,25 0,0 24,-25-24,25 0,-24 24,23-24,-23 0,24 0,-24 24,23-24,1 0,0 0,-1 0,1 24,0-24,-1 0,1 0,-1 0,1 0,23 0,-23 0,0 0,-1 0,25 0,-25 0,1 0,0 0,23 0,-23 0,-1 0,1 0,0 0,-1 0,1 0,-1 0,1 0,0 0,-1 0,-23 0,24 23,-1-23,-23 0,24 0,-1 0,-23 0,24 0,-24 0,23 0,-23 0,24 0,-24 0,23 0,-23 0,24 0,-25 0,25 0,-24 0,23 0,-23 0,24 0,0 0,-1 0,1 0,-1 0,-23-23,24 23,0 0,-1 0,1 0,23 0,-23 0,-1 0,1 0,23 0,-23 0,24 0,-25-24,1 24,23 0,-23 0,23-24,-23 24,0 0,23 0,-23-24,23 24,-23 0,-1 0,25 0,-25 0,1 0,23 0,-23 0,0 0,-1 0,1 0,0 0,-1 0,1 0,-1 0,1-24,0 24,-1 0,1 0,23 0,-23 0,0 0,-25-24,25 24,0 0,-1 0,1 0,-24-23,23 23,-23 0,24 0,-24 0,-1 0,1 0,0 0,0 0,0 0,-1 0,1 0,-24 0,24 0,0 0,-24 0,24 0,-24 0,24 0,-24-24,23 0,1 24,-24-24,24 24,0-24,0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02-19T09:04:29.201"/>
    </inkml:context>
    <inkml:brush xml:id="br0">
      <inkml:brushProperty name="width" value="0.08819" units="cm"/>
      <inkml:brushProperty name="height" value="0.35278" units="cm"/>
      <inkml:brushProperty name="color" value="#FBD7BB"/>
      <inkml:brushProperty name="tip" value="rectangle"/>
      <inkml:brushProperty name="rasterOp" value="maskPen"/>
    </inkml:brush>
  </inkml:definitions>
  <inkml:trace contextRef="#ctx0" brushRef="#br0">12501 5715,'-24'0,"24"24,0-24,24 0,0 0,0 0,0 0,-1 0,25 0,0 0,-1 0,1 0,0 0,23 0,0 0,1-24,-1 24,1 0,-1-24,24 24,-23 0,23 0,0-24,-23 24,23 0,0 0,-23 0,23 0,0-23,-23 23,23 0,-24 0,25 0,-25 0,24 0,-23 0,-1 23,24-23,-23 0,-1 0,1 0,23 0,-24 24,1-24,-1 0,1 0,23 0,-24 24,-23-24,24 0,-1 0,0 0,1 0,-1 0,1 0,-1 0,1 0,-25 24,25-24,-1 0,1 0,-1 0,0 0,25 0,-25 0,0 24,1-24,23 0,-23 0,23 0,-24 0,25 0,-25 0,24 0,-23 23,23-23,-24 0,25 0,-25 0,1 0,23 0,-24 0,24 0,-23 0,23 0,-23 0,-1 0,24 0,-23 0,-1 0,24 0,-23 0,-1 0,24 0,-23 0,-1 0,1 0,-1 0,1 0,-1 0,1 0,-1 0,0 0,25 0,-25 0,1 0,-1 0,0 0,1 0,-1 0,1 0,-1 0,1 0,23 0,-24 0,1 0,-1 0,1 0,-1 0,1 0,-1 0,0 0,1 0,-1 0,1 0,-1 0,1 0,-1 0,0 0,1 0,-1 0,1 0,-1 0,1 0,23 0,-24 0,1 0,23 0,-24 0,25 0,-25 0,24 0,-23 0,23 0,-24 0,1 0,23 0,-23 0,-1 0,1 0,-1 0,0 0,1 0,-25 0,1 0,0 0,-1 0,1 0,-24 24,0-24,-24 0,0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02-19T09:04:32.150"/>
    </inkml:context>
    <inkml:brush xml:id="br0">
      <inkml:brushProperty name="width" value="0.08819" units="cm"/>
      <inkml:brushProperty name="height" value="0.35278" units="cm"/>
      <inkml:brushProperty name="color" value="#FBD7BB"/>
      <inkml:brushProperty name="tip" value="rectangle"/>
      <inkml:brushProperty name="rasterOp" value="maskPen"/>
    </inkml:brush>
  </inkml:definitions>
  <inkml:trace contextRef="#ctx0" brushRef="#br0">809 6525,'0'0,"0"0,0 0,24 0,0 0,0-24,-1 24,25 0,0 0,-1-24,25 24,-25 0,25 0,-24-24,23 24,0 0,-23 0,23 0,1 0,-25 0,25 0,-1 0,-23 0,23 0,1 0,-24 0,23 0,-23-24,23 24,0 0,1 0,-25 0,25 0,-1 0,1 0,-25 0,25 0,-24 0,23 0,-23 0,-1 0,25 0,-25 0,25 0,-25 0,1 0,0 0,23 0,-23 0,-1 0,1 0,-24 24,23-24,1 0,0 0,-1 0,1 0,-1 0,1 0,0 24,-25-24,25 0,-24 0,24 0,-1 0,-23 24,24-24,-25 0,25 0,-24 0,24 0,-1 0,1 0,-1 0,-23 0,24 0,-1 0,1 0,0 0,-1 0,1 0,-24 0,23 0,1 0,-24 0,0-24,23 24,-23 0,24 0,-24 0,-1 0,1 0,0 0,0 0,0 0,-1 0,1 0,0 0,0 0,0 0,-1 0,1 0,0 0,-24 0,24 0,0 0,-1 0,-23 0,24 0,0 0,0 0,-24-24,24 24,-24 0,24 0,-1 0,-23 0,24 0,0 0,-24 0,24 0,-24 0,24 0,-24 0,0 0,23 0,-23 0,24 0,-24 0,24 0,-24 0,24 0,-24 0,0 0,0 0,24 0,-24 0,24 0,-24 0,23 0,-23 0,24 0,-24 0,24 0,-24 0,24 0,0 0,-24 0,23 0,-23 0,24 0,0 0,-24 0,24 0,0 0,-1 0,-23 0,24 0,0 0,-24 0,24 0,0 0,-24 0,23 0,-23 0,24 0,0 0,-24 0,24 0,0 0,-24 0,24 0,-1 0,1 0,-24 0,24 0,0 0,-24 0,24 24,-1-24,-23 0,24 0,0 0,-24 0,24 0,0 0,0 0,-1 0,1 0,-24 0,24 0,0 0,0 0,-1 0,1 0,24 0,-24 0,-1 0,1 0,0 0,0 24,-24-24,24 0,-1 0,1 0,0 0,0 0,0 0,-24 0,24 0,-1 0,1 0,0 0,0 0,0 0,-1 0,1 0,-24 0,24 0,0 0,0-24,0 24,-1 0,-23 0,24 0,0 0,0 0,-24 0,24 0,-24 0,0 0,23 0,-23 0,0 0,0 0,0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02-19T09:04:38.744"/>
    </inkml:context>
    <inkml:brush xml:id="br0">
      <inkml:brushProperty name="width" value="0.08819" units="cm"/>
      <inkml:brushProperty name="height" value="0.35278" units="cm"/>
      <inkml:brushProperty name="color" value="#FBD7BB"/>
      <inkml:brushProperty name="tip" value="rectangle"/>
      <inkml:brushProperty name="rasterOp" value="maskPen"/>
    </inkml:brush>
  </inkml:definitions>
  <inkml:trace contextRef="#ctx0" brushRef="#br0">7667 6453,'48'0,"-24"0,-1 0,25 0,-24 0,24 0,-1 0,-23 0,24 0,-1 0,1 0,0 0,23 0,-23 0,23 0,0 0,1 0,-25 0,25 0,-1 0,1 0,-1 0,1 0,-1 0,1 0,-25 0,25 0,-1 24,0-24,1 0,-1 0,1 0,-1 0,-23 0,23 0,1 0,-1 0,1 0,23 0,-24 0,1 0,23 0,0 0,-23-24,23 24,0 0,-23 0,23-24,0 24,-23 0,23 0,-24 0,25 0,-1 0,-24 0,24-23,-23 23,23 0,-23 0,-1 23,24-23,-23 0,-1 0,1 0,-1 0,0 0,25 0,-25 0,1 0,-1 0,24 0,-23 0,-1 0,1 0,-1 0,24 0,-23 0,-1 0,1 0,23 0,-24 0,25-23,-25 23,0 0,1 0,23 0,-24 0,1-24,-1 24,1 0,-1 0,1 0,-1 0,-23 0,23 0,1 0,-1 0,0 0,-23 0,24 0,-1 0,0 0,1 0,-1 0,25 0,-25 0,0 0,25 0,-25 0,24 0,1 0,-1 0,0 24,0-24,1 0,-1 0,0 0,0 0,1 0,-1 0,0 0,0 0,1 0,23 0,-24 0,0 23,0-23,1 0,-25 0,24 0,1 0,-1 0,-24 0,25 0,-25 0,24 0,-23 0,-1 0,24 0,-23 0,-1 0,1 24,23-24,-24 0,1 0,-1 0,25 0,-25 0,0 0,1 0,23-24,-24 24,1 0,-1 0,1 0,-1 0,1 0,-1 0,1 0,-1 0,-23 0,23 0,0 0,1 0,-1 0,-23 0,23 0,1 0,-24 0,23 0,-23 0,-1 0,25 0,-25 0,1 0,-1 0,25 0,-24 0,-1 0,1 0,-1 0,1-23,0 23,-1 0,1 0,-24 0,23 0,1 0,-24 0,23 0,-23 0,24 0,-24 0,23 0,-23 0,0 0,0 0,23 0,-23 0,0 0,0 0,0 0,-1 0,25 0,-24 0,0 0,0 0,-1 0,1 23,0-23,0 0,0 0,-1 0,-23 0,24 0,0 0,0 0,-24 0,24 0,-1 0,-23 0,24 0,-24 0,24 0,-24 0,24 0,-24 0,0 0,0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02-19T09:05:42.691"/>
    </inkml:context>
    <inkml:brush xml:id="br0">
      <inkml:brushProperty name="width" value="0.08819" units="cm"/>
      <inkml:brushProperty name="height" value="0.35278" units="cm"/>
      <inkml:brushProperty name="color" value="#FBD7BB"/>
      <inkml:brushProperty name="tip" value="rectangle"/>
      <inkml:brushProperty name="rasterOp" value="maskPen"/>
    </inkml:brush>
  </inkml:definitions>
  <inkml:trace contextRef="#ctx0" brushRef="#br0">12430 8572,'24'0,"-24"24,23-24,1 0,0 0,24 0,-25 0,25 24,0-24,-1 0,1 0,0 0,-1 0,25 0,-25-24,25 24,-25 0,25 0,-1 0,-23 0,23 0,1 0,-1 0,1 0,-25 0,25 0,-1 0,0 0,1 0,-1 0,-23 0,23 0,1 0,-1 0,1 0,-25 0,25 0,-25 0,25 0,-1 0,-23 0,23 0,-23 0,23 0,-23 0,24 0,-25 0,25 0,-25 0,1 0,23 0,-23 0,-1 0,1 0,0 0,-1 0,1 0,0 0,-1 0,1 0,0 0,-1 0,1 0,-1 0,-23 0,24 0,-1 0,1 0,0 0,-25 0,25 0,0 0,-1 0,1 0,0 0,23 0,-23 0,-1 0,1 0,0 0,-1 0,25 0,-25 0,1 0,-1 0,1 0,24 0,-25 0,1 0,-1 0,1 0,24 0,-25 0,1 0,-1 0,1 0,0-24,-1 24,25 0,-25 0,1 0,0 0,-1 0,1 0,-1 0,1-23,0 23,-1 0,1 0,0 0,-1 0,1 0,-1 0,25 0,-25 0,1 0,0 0,-1 0,1 0,0 0,-1 0,1 0,0 0,-25 0,25 0,0 0,-1 0,1 0,-1 0,1 0,0 0,-25 0,25-24,0 24,-1 0,1 0,0 0,-25 0,25 0,0 0,-1 0,1 0,0 0,-1 0,1 0,-1-24,1 24,23 0,-23 0,0 0,23 0,1 0,-25 0,25 0,-1-24,1 24,-1 0,0 0,1 0,-1 0,1 0,-1-24,1 24,-1 0,1 0,-1 0,0 0,1 0,-1 0,1 0,-25 0,25 0,-1 0,-23 0,23 0,-23 0,0 0,23 0,-23 0,-1-23,25 23,-1 0,-23 0,23 0,-23 0,23 0,1 0,-25 0,25 0,-25 0,25 0,-25 23,25-23,-25 0,25 0,-25 0,1 0,0 0,-1 0,1-23,0 23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02-19T09:05:44.425"/>
    </inkml:context>
    <inkml:brush xml:id="br0">
      <inkml:brushProperty name="width" value="0.08819" units="cm"/>
      <inkml:brushProperty name="height" value="0.35278" units="cm"/>
      <inkml:brushProperty name="color" value="#FBD7BB"/>
      <inkml:brushProperty name="tip" value="rectangle"/>
      <inkml:brushProperty name="rasterOp" value="maskPen"/>
    </inkml:brush>
  </inkml:definitions>
  <inkml:trace contextRef="#ctx0" brushRef="#br0">785 9334,'0'0,"0"0,0 0,0 0,24 0,-24 0,24 0,0 0,23 0,1 0,0 0,-1 0,1 0,23 0,1 0,-1 0,1 0,-1 0,24 0,1 0,-25 0,24 0,1 0,23 0,-24 0,0 0,24 0,0 0,-23 0,23 0,0 0,-24 0,24 0,-24 0,24 0,-23 0,23 24,0-24,-24 0,24 0,-24 0,24 0,0 0,0 0,-23 0,23 0,0 0,0-24,0 24,-24 0,24 0,0 0,-23 0,23-23,-24 23,0 0,0 0,1-24,-1 24,-24 0,1 0,-1 0,1-24,-25 24,1 0,-1 0,1 0,-24 0,0 0,23 0,-23 0,0 0,0 0,23 0,-23 0,0 0,0 0,0 0,0 0,-1 0,1 0,0 0,-24 0,24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02-19T07:36:53.12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1428 405,'0'0,"0"0,0 0,0 0,0 0,0 0,0 0,0 0,0 0,0 0,0 0,-47-24,47 24,0 0,0 0,0 0,0 0,0 0,0 0,0 0,0 0,0 0,0 0,0 0,24 0,-24 0,0 0,71 0,-71 0,48-24,-48 24,71 0,-71 0,71-24,-71 24,72 0,-72 0,71 0,-71 0,72 0,-72 0,47 0,-47 0,72 0,-72 0,71 0,-71 0,72 0,-72 0,95 24,-95-24,95 0,-47 0,-48 0,95 0,-95 0,72 0,-72 0,95 0,-95 0,95 0,-95 0,72 0,-72 0,95 0,-95 0,95 0,-95 0,71 0,-71 0,96 0,-49 0,1 0,-48 0,95 0,-95 0,72 0,-72 0,95 0,-95 0,71 0,-71 0,72 0,-72 0,95 0,-95 0,71-24,-71 24,96 0,-96 0,71 0,-71 0,72 0,-72 0,71 0,-71 0,71 0,-71 0,96 0,-96 0,71 24,-71-24,72 0,-72 0,95 0,-95 0,95 24,-95-24,71 0,-71 0,96 0,-96 0,95 24,-95-24,71 0,-71 0,96 0,-49 0,1 0,0 0,-1 24,25-24,-25 0,1 0,-1 0,1 0,24 0,-25 0,1 0,-1 0,1 0,0 0,23 0,-23 0,23 0,-23 0,23 0,-23 0,23 0,-23 0,23-24,-23 24,23 0,-23 0,0-24,23 24,-23 0,23 0,-23 0,-1 0,25 0,-25 0,1 0,24 0,-25 0,1 0,-1 0,1 0,0 0,23 0,-23 0,-1 0,1 24,23-24,-23 0,0 0,23 0,-23 0,-1 0,1 0,0 0,-1 0,1 0,0 0,-1 0,25 0,-25 0,1 0,-1-24,1 24,0 0,-1 0,1-24,0 24,-1 0,1 0,-1 0,1 0,0-24,-1 24,1 0,0 0,-1 0,1 0,23 0,-23 0,-1 0,1 0,24 0,-25 0,1 0,23 24,-23-24,23 0,-23 0,23 0,1 0,-1 0,1 0,-1 0,1 0,-1 0,0 0,1 0,23 0,-23 0,-1 0,0 0,1 0,-1 0,25 0,-25 0,0 0,1-24,-1 24,1 0,-1-23,1 23,-1 0,0-24,1 24,-1 0,1-24,-1 24,-23 0,23 0,1-24,-1 24,1 0,-1 0,0 0,-23 0,24 0,-1 0,-23 0,23 0,1 0,-25 0,25 0,-1 0,-23 0,23 0,-23 24,23-24,-23 0,23 0,-23 0,-1 0,25 0,-24 0,-1 0,1 0,23 0,-23 0,-1 0,1 0,0 0,-1 0,1 0,0 0,-48 0,95 24,-95-24,95 0,-95 0,72 0,-72 0,71 0,-71 0,48 0,-48 0,47 24,-47-24,0 0,72 0,-72 0,0 0,0 0,0 0,47 23,-47-23,0 0,0 0,0 0,0 0,0 0,0 0,0 0,0 0,0 0,0 0,0 0,0 0,0 0,0 48,0-48,0 0,0 0,0 0,0 0,0 0,0 0,0 0,0 0,0 0,0 0,0 0,0 0,0 0,0 0,0 0,0 0,0 0,0 0,0 0,0 0,0 0,48 24,-48-24,0 0,0 0,47 24,-47-24,0 0,48 0,-48 0,0 0,0 0,72 0,-72 0,0 0,0 0,0 0,0 0,0 0,0 0,47 23,-47-23,0 0,0 0,0 0,0 0,0 0,0 0,-71 24,71-24,0 0,0 0,-48 0,48 0,0 0,-48 24,48-24,-47 0,47 0,-72 0,72 0,-47 24,47-24,-48 0,48 0,-71 0,71 0,-72 0,72 0,-71 24,71-24,-72 0,72 0,-71 0,71 0,-95 0,95 0,-72 23,72-23,-95 0,95 0,-95 0,47 0,1 24,-1-24,0 0,-23 0,23 0,1 24,-1-24,0 0,-23 0,23 0,1 0,-1 0,0 0,1 0,-25 0,25 0,-1 0,1 0,-25 0,24 0,1 0,-1 0,-23 0,23 0,-23 0,23 0,-23 0,23 0,-23 0,-1 0,1 0,-1 24,1-24,-1 0,25 0,-25 0,1 0,-1 0,1 0,0 0,-1 0,25 0,-25 0,1 0,-1 0,1 0,23 0,-23 0,-1 0,25 0,-25 0,1 0,-1 0,1 0,23 0,-23 0,-1-24,1 24,-1 0,1 0,0 0,-1 0,1 0,-1 24,1-24,-1 0,1 0,0 0,-1 0,1 0,-1 0,1 0,-1 0,1 0,0-24,-1 24,1 0,-1 0,1 0,-1 0,1 0,-1 0,1 24,0-24,-1 0,1 0,23 0,-23 0,-1 24,25-24,-25 0,1 0,23 24,-23-24,23 0,-23 0,23 0,-23 0,23 0,-24 0,25 0,-25 0,25 0,-25 0,25 0,-25 0,1 0,23 0,-23 0,-1 0,1 0,-1 0,25 0,-25 0,1 0,-1 0,1 0,0 0,-1 0,1 0,-1 0,25 0,-25 0,1 0,23 0,1 0,-25 0,1 0,23 0,-23 0,23 0,-23 0,-1 0,1 0,23 0,-23 0,-1 0,25 23,-25-23,1 0,-1 0,25 0,-25 0,1 0,-1 0,25 24,-25-24,1 0,23 0,-23 0,23 0,-23 0,-1 0,25 0,-1 0,-23 0,23 0,-23 0,23 0,0 0,1 0,-25 0,25 0,-1 0,-24 0,25 0,-1 0,1 0,-1 0,-23 0,23 0,0 0,1 0,-1 0,0 0,-23 0,23 0,1 0,-1 0,-23 0,23 0,0 0,-23 0,23 0,1 24,-1-24,1 0,-1 0,0 0,48 0,-95 0,95 0,-95 0,95 0,-72-24,72 24,-47 0,47 0,-72-24,72 24,-47 0,47 0,0 0,-48-47,48 47,0 0,-48-24,48 24,0 0,0 0,-47-48,47 48,0 0,0 0,0 0,-48-24,48 24,0 0,0 0,0 0,0 0,0 0,0 0,0 0,0 0,0 0,0 0,0 0,24 24,-24-24,71 24,-71-24,72 0,-25 0,1 0,23 0,-23 0,24 0,-1 0,0 0,1 0,23 0,-23 0,23 0,-24 0,24 0,1 0,-25 0,24 0,25 0,-25 0,0 0,0-24,0 24,25 0,-25 0,0 0,0 0,24 0,-23 0,-1-24,24 24,-24 0,24 0,-23-23,23 23,0 0,0-24,-24 24,24 0,0 0,-24 0,1 0,-1 0,24 0,-24 0,0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02-19T09:06:02.542"/>
    </inkml:context>
    <inkml:brush xml:id="br0">
      <inkml:brushProperty name="width" value="0.08819" units="cm"/>
      <inkml:brushProperty name="height" value="0.35278" units="cm"/>
      <inkml:brushProperty name="color" value="#FBD7BB"/>
      <inkml:brushProperty name="tip" value="rectangle"/>
      <inkml:brushProperty name="rasterOp" value="maskPen"/>
    </inkml:brush>
  </inkml:definitions>
  <inkml:trace contextRef="#ctx0" brushRef="#br0">857 13406,'47'0,"-23"0,0 0,0-23,24 23,-25 0,25 0,-24 0,23-24,1 24,-24 0,24 0,-1 0,1-24,23 24,-23 0,-1 0,1 0,0 0,-1 0,25 0,-25 0,1 0,0 0,23-24,-23 24,23 0,-23 0,23 0,-23 0,23 0,-23 0,23 0,-23 0,0 0,23 0,-23 0,23 0,-23 24,23-24,-23 0,23 0,1 0,-1 0,0 0,-23 0,24 0,-1 0,0 0,-23 0,24 24,-1-24,-23 0,23 0,-23 0,23-24,-23 24,23 0,-23 0,-1 0,25 0,-25 0,1 0,0 0,-1 0,25 0,-25 24,1-24,23 0,1 0,-25 0,25 0,-1 0,1 24,23-24,-23 0,-1 0,24 0,-23 0,23 0,0 0,0 0,1 0,-25 0,24 0,1 0,-1 0,0-24,0 24,1 0,-1 0,0 0,0 0,1 0,-25 0,24 24,-23-24,23 0,-24 23,25-23,-25 24,24-24,1 24,-1-24,-24 24,24 0,1-24,-1 23,0-23,1 0,-1 24,0-24,0 0,-23 0,23 0,0 0,0 0,1 0,-25-24,24 24,-23 0,-1-23,1 23,-1 0,1 0,-25 0,25-24,-25 24,1 0,0 0,-1 0,-23 0,24 0,-1 0,-23 24,0-24,23 0,-23 0,0 0,0 23,0-23,-1 0,1 0,0 0,0 0,0 0,0 0,-1 0,1 0,0 24,0-24,23 0,-23 0,24 0,-24 0,23 0,-23-24,24 24,-24 0,23 0,-23 0,24 0,-25 0,25 0,0 0,-25 0,25 0,-24 0,24 0,-25 0,25 0,-24 0,23 0,-23 0,24 0,-24-23,23 23,-23 0,24 0,-24 0,23 0,-23 0,0-24,23 24,-23 0,0 0,24 0,-25 0,1 0,0 0,0 0,0 0,0 0,23 0,-23 0,0 0,0 0,23 0,-23 0,0 0,0 0,0 0,-1 0,1 0,24 0,-24 0,-1 0,1 0,0 0,24 0,-25 0,1 0,0 0,0 0,0-24,-1 24,1 0,24 0,-24 0,0 0,-1 0,1 0,24 0,-24-24,-1 24,25 0,-24 0,24 0,-25 0,25 0,-24 0,23-24,1 24,-24 0,23 0,1 0,0 0,-25 0,25 0,0 0,-1-23,-23 23,24 0,-24 0,23 0,-23 0,24 0,-24 0,23 0,-23 0,24 0,-25 0,1 0,0 0,0 0,23 0,-23 0,0 0,0 0,0 0,23 0,-23 0,0 0,24 0,-25 0,1 0,24 0,-1 0,-23 0,24 0,-24 0,23 0,1 0,-24 0,23 0,-23 0,24 0,-1 0,-23 0,24 0,-24 0,23-24,1 24,-24 0,23 0,-23 0,24 0,-24 0,23 0,-23 0,0 0,0 0,0 0,23 0,-47 0,24 0,0 0,0 0,-1 0,1 0,0 0,0 0,-24 0,24 0,-1 0,1 0,0 0,0 0,0 0,-1 0,1 0,0 0,0 0,0 0,0 0,-1 0,25 0,-24 0,0 0,-1 0,1 0,0 0,0 0,24 0,-25 0,1 0,0 0,0 0,0 0,-1 0,1 0,0 0,0 0,0 0,-1 0,1 0,24 0,-24 0,-1-24,1 24,0 0,0 0,24 0,-25 0,1 0,0 0,24 0,-25 0,25 0,-24 0,24 0,-25 0,25 0,-24 0,23 0,1 0,-24 0,23 0,1 0,0 0,-1 0,1 0,0 0,-25 0,25 0,0 0,-1 0,1 0,0 0,-1 0,1 0,-1 0,1 0,0 0,-1 0,1 0,-1 0,1 0,0 0,-24 0,23 0,1 0,-24 0,23 0,-23 0,24 0,-24 0,-1 0,25 0,-24 0,0 0,-1 0,25 0,-24 0,0 0,-1 0,25 0,-24 0,0 24,23-24,-23 0,0 0,0 0,23 0,-23 0,0 0,0 0,0 0,23 0,-23 0,0 0,24 0,-25 0,25 0,-24 0,23 0,-23 0,0 0,0 0,23 0,-23 0,0 0,0 0,0 0,-1 0,25 0,-24 0,0 0,23 0,-23 0,0 0,0 0,23 0,-23 0,0 0,0 0,24 0,-25 0,1 0,24 0,-24 0,-1 0,25 0,-24 0,23 0,-23 0,0-24,24 24,-25 0,25 0,-24 0,24 0,-25 0,1 0,24 0,-24 0,23 0,-23 0,0 0,24 0,-25 0,1 0,0 0,24 0,-25 0,1 0,0 0,0 0,0 0,-1 0,25 0,-24 0,0 0,-1 0,1 0,0 0,-24 0,24 0,0 0,0 0,-1 0,1 0,0 0,0 0,0 0,-1 0,1 0,0 0,24 0,-24 0,-1 0,1 0,24 0,-24 0,23 0,-23 0,0 0,23 0,1 0,-24 0,23 0,1 0,-24 0,24 0,-1 0,1 0,-24 0,23 0,-23 0,24 0,-24 0,23 0,-23 0,0 0,23 0,-23 0,0 0,0-24,0 24,-1 0,1 0,0 0,0 0,0 0,-1 0,25 0,-24 0,0 0,0 0,-1 0,25 0,-24 0,0 0,-1 0,25 0,-24 0,0 0,0 0,-1 0,1 0,24 0,-24 0,-1 0,1 0,0 0,0 0,0 0,-1 0,1 0,0 0,-24 0,24 0,0 0,-24 0,0 0,23 0,-23 0,24 0,-24 0,0 0,0 0,0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02-19T09:06:04.429"/>
    </inkml:context>
    <inkml:brush xml:id="br0">
      <inkml:brushProperty name="width" value="0.08819" units="cm"/>
      <inkml:brushProperty name="height" value="0.35278" units="cm"/>
      <inkml:brushProperty name="color" value="#FBD7BB"/>
      <inkml:brushProperty name="tip" value="rectangle"/>
      <inkml:brushProperty name="rasterOp" value="maskPen"/>
    </inkml:brush>
  </inkml:definitions>
  <inkml:trace contextRef="#ctx0" brushRef="#br0">857 14168,'24'0,"-24"0,23 0,1-23,24 23,-24 0,23-24,-23 24,24 0,-24-24,23 24,1 0,0 0,-25-24,49 24,-25 0,25 0,-1-24,-23 24,23 0,25 0,-25 0,0 0,1-23,23 23,-23 0,23 0,-24 0,24 0,-23-24,23 24,-23 0,-1 0,24 0,-23 0,-1 0,1 0,-1 0,-23 0,-1 0,1 0,0 0,-25 0,1 0,0 0,-24 0,0 0,24 0,-24 0,0 0,-24-24,24 24,-24 0,0 0,-23 24,-1-24,0 0,-23 24,23-24,-47 23,24-23,-1 24,-23 0,0-24,0 24,-1 0,1-24,0 23,0-23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02-19T09:06:11.334"/>
    </inkml:context>
    <inkml:brush xml:id="br0">
      <inkml:brushProperty name="width" value="0.08819" units="cm"/>
      <inkml:brushProperty name="height" value="0.35278" units="cm"/>
      <inkml:brushProperty name="color" value="#FBD7BB"/>
      <inkml:brushProperty name="tip" value="rectangle"/>
      <inkml:brushProperty name="rasterOp" value="maskPen"/>
    </inkml:brush>
  </inkml:definitions>
  <inkml:trace contextRef="#ctx0" brushRef="#br0">928 15335,'0'0,"0"0,24 0,0-24,0 24,0 0,-1 0,1-23,24 23,-1 0,1-24,0 24,-1 0,1-24,23 24,1 0,-1 0,1-24,-1 24,1 0,-1 0,0 0,1 0,-1 0,1 24,23-24,-24 0,1 0,23 0,-23 24,-1-24,24 0,-23 0,-1 24,24-24,-23 0,-1 0,24 23,-23-23,23 0,-23 0,23 0,-24 0,25 0,-1 0,0 0,-24 0,25 0,-1 0,0 0,-23 0,23 0,0 0,0 0,1 0,-1 0,0 0,24 0,-23 0,-1 0,0 0,-24 0,25 0,-1 0,-24 0,25 0,-1 0,-24 0,25 0,-1 0,0 0,0 0,1 0,-1 0,-24 0,25-23,-25 23,24 0,-23 0,23-24,-24 24,25 0,-25-24,24 24,-23 0,23 0,-24-24,1 24,23 0,-24 0,1 0,23 0,-23 0,-1-24,1 24,23 0,-24 0,1 0,23 0,-24 0,1 0,23 0,-24 0,1 0,23 0,0 0,-23 0,23 0,-24 0,25 0,-1 0,-24 0,25 0,-1 0,-24 24,25-24,-1 0,-24 0,25 24,-25-24,24 0,-23 0,23 24,0-24,0 0,1 0,-1 0,0 0,24 24,-23-24,-1 0,24 0,-24 0,0 0,24 0,-23 0,-1 0,0 23,0-23,1 0,-1 0,0 0,0 0,1 0,23 0,-24 0,0 24,0-24,24 0,-23 0,23 0,0 0,-24 0,24 0,24-24,-24 24,0 0,0 0,0-23,24 23,-24 0,0-24,0 24,0 0,1-24,-1 24,0 0,0 0,24 0,-24-24,0 24,0 0,0 0,24 0,-48 0,24 0,0 0,-24 0,24 0,-23 0,23-24,-24 24,0 0,0 0,1 0,-1 0,24 0,-24 0,0 0,1 0,-1 0,0 0,1 0,-1 0,0 24,0-24,0 0,1 0,-25 24,24-24,1 0,-1 24,0-24,0 0,1 0,-1 24,-24-24,25 0,-1 0,0 23,0-23,1 0,-1 24,0-24,0 0,-23 24,23-24,0 0,1 24,-1-24,0 24,0-24,24 0,-23 23,-1-23,0 0,24 24,-24-24,1 0,23 0,-24 0,0 0,1 0,-1 0,0 24,24-24,-24 0,-23 0,23 0,0 0,-23 0,-1 0,1 0,-1 24,0-24,-23 0,0 0,23 0,-47 0,24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02-19T09:06:12.793"/>
    </inkml:context>
    <inkml:brush xml:id="br0">
      <inkml:brushProperty name="width" value="0.08819" units="cm"/>
      <inkml:brushProperty name="height" value="0.35278" units="cm"/>
      <inkml:brushProperty name="color" value="#FBD7BB"/>
      <inkml:brushProperty name="tip" value="rectangle"/>
      <inkml:brushProperty name="rasterOp" value="maskPen"/>
    </inkml:brush>
  </inkml:definitions>
  <inkml:trace contextRef="#ctx0" brushRef="#br0">833 16050,'24'23,"0"-23,-1 0,1 0,0 0,24 0,-1 0,1 0,0 0,-1 0,1 0,23 0,1-23,-1 23,1 0,-1 0,0 0,1 0,-1 0,1 0,-1 0,1 0,-1 23,1-23,-25 0,25 0,-1 24,0-24,1 0,-1 0,1 24,-1-24,1 0,-1 0,1 0,-1 0,0 0,1 0,-1 0,1 0,-25 0,25-24,-1 24,-23 0,23-24,-23 24,0 0,23-23,-23 23,-1-24,1 24,-24 0,23 0,-23 0,0-24,0 24,0 0,-24 0,0 0,0 0,0 0,23 0,-23 0,0 0,0 0,0 0,24 0,-24 0,24 24,-24-24,24 0,0 0,-1-24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02-19T09:06:22.110"/>
    </inkml:context>
    <inkml:brush xml:id="br0">
      <inkml:brushProperty name="width" value="0.08819" units="cm"/>
      <inkml:brushProperty name="height" value="0.35278" units="cm"/>
      <inkml:brushProperty name="color" value="#FBD7BB"/>
      <inkml:brushProperty name="tip" value="rectangle"/>
      <inkml:brushProperty name="rasterOp" value="maskPen"/>
    </inkml:brush>
  </inkml:definitions>
  <inkml:trace contextRef="#ctx0" brushRef="#br0">5191 16121,'95'0,"-24"0,-23 0,0 0,-1 0,25 0,-25 0,1 0,23 0,-23 0,0 0,23 0,-23 0,-1 0,1 0,23 0,-23 0,0 0,23 0,-23 0,23-24,-23 24,23 0,-23 0,23-24,-23 24,0 0,23 0,-23-23,-1 23,1 0,23-24,-23 24,0 0,-1 0,1-24,-1 24,25 0,-24 0,-1-24,1 24,23 0,-23 0,-1 0,1 0,0 0,23-24,-23 24,-1 0,1 0,0 0,23 0,-23 0,-1 0,25 0,-25 0,1-23,23 23,-23 0,23 0,-23 0,24 0,-25 0,25 0,-25 0,25 0,-25 0,25 0,-1 0,-23 0,23 0,-23 0,23 0,-23 0,23 0,1 0,-25 0,25 0,-1 0,-23 0,23 0,1 0,-1 23,1-23,-1 0,1 0,-1 0,0 0,25 24,-25-24,1 0,23 0,-24 0,1 0,-1 0,24 0,-23 0,-1 0,1 0,-1 0,1 0,-1 0,24 0,-23 0,-1 0,1 24,-1-24,0 0,1 0,-1 0,-23 0,23 0,1 0,-25 0,25 0,-25 0,25 0,-24 0,23 0,0 0,-23 0,24 0,-25 0,25 0,-1 0,-23 0,23 24,-23-24,23 0,1 0,-25 0,25 0,-1 0,1 0,-1 0,0 0,1 0,-1 0,1 0,-1 24,1-24,-1 0,24 0,-23 0,-1 0,1 0,-1 0,0 0,1 0,-1-24,25 24,-25 0,0 0,1 0,23 0,-23 0,-1 0,24 0,-23 0,-1 0,24 0,-23 0,-1 24,25-24,-25 0,0 0,25 0,-25 0,24 0,-23 0,-1 0,24 0,-23 0,-1 0,1 0,-1 0,1 23,-1-23,0 0,1 0,-1 0,1 0,-1 0,25 0,-25 24,0-24,1 0,-1 0,1 0,-1 24,1-24,-1 0,0 24,1-24,-1 24,1-24,-1 0,24 0,-23 0,-1 23,25-23,-25 0,24 0,-23 0,23 0,0 0,0 0,-23 0,23 0,0 0,1 0,-1 0,-24 0,25 0,-1 24,-24-24,1 0,23 0,-24 0,1 0,-1 0,25-24,-25 24,0 0,1 0,23 0,-24 0,1 0,23 0,-23 0,-1 0,1 0,-1 0,0 0,1 0,-1 0,24 0,-23 0,-1 0,1 0,-1 0,1 0,-1 0,24 0,-23 0,-1 0,1 0,-25 0,25 0,-25 0,25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02-19T09:06:23.455"/>
    </inkml:context>
    <inkml:brush xml:id="br0">
      <inkml:brushProperty name="width" value="0.08819" units="cm"/>
      <inkml:brushProperty name="height" value="0.35278" units="cm"/>
      <inkml:brushProperty name="color" value="#FBD7BB"/>
      <inkml:brushProperty name="tip" value="rectangle"/>
      <inkml:brushProperty name="rasterOp" value="maskPen"/>
    </inkml:brush>
  </inkml:definitions>
  <inkml:trace contextRef="#ctx0" brushRef="#br0">762 16788,'23'-24,"1"24,0-24,0 24,23 0,-23-24,24 24,0 0,-1 0,1-23,23 23,-23 0,0 0,-1 0,25-24,-1 24,0 0,1 0,-1 0,1 0,-1 0,1-24,23 24,-24 24,1-24,-1 0,1 0,23 24,-24-24,1 0,23 23,-24-23,25 0,-25 0,1 24,-1-24,24 0,-23 0,23 0,-24 0,1 0,23 0,-23 0,-1 0,24 0,-23 0,-1 0,24-24,-23 24,-1 0,1 0,-1-23,1 23,-25 0,25 0,-25-24,1 24,-1 0,1-24,0 24,-25 0,1 0,0 0,0-24,-24 24,24 0,-24 0,24 0,-24 0,23 0,1 0,0 0,-24 0,48 0,-48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02-19T09:06:28.313"/>
    </inkml:context>
    <inkml:brush xml:id="br0">
      <inkml:brushProperty name="width" value="0.08819" units="cm"/>
      <inkml:brushProperty name="height" value="0.35278" units="cm"/>
      <inkml:brushProperty name="color" value="#FBD7BB"/>
      <inkml:brushProperty name="tip" value="rectangle"/>
      <inkml:brushProperty name="rasterOp" value="maskPen"/>
    </inkml:brush>
  </inkml:definitions>
  <inkml:trace contextRef="#ctx0" brushRef="#br0">6000 16883,'96'0,"-25"0,-23 0,23 24,1-24,-1 0,-23 0,47 0,-24 0,1 0,-1 0,24-24,1 24,-25 0,24-24,1 24,-1 0,0 0,0 0,1 0,-25 0,24-24,1 24,-1 0,0 0,0 0,-23 0,23 0,0-23,0 23,1 0,-1 0,0-24,1 24,-25 0,24 0,0-24,1 24,-25 0,24 0,-23 0,23 0,-23 0,23 0,-24 0,24 0,1 0,-25 0,24 0,1-24,-25 24,24 0,1 0,-1 0,0 0,0 0,1 0,-1-24,0 24,24 0,-24 0,1 0,-1 0,24 0,-24 0,0-23,1 23,23 0,-24 0,0 0,0 0,1 23,23-23,-24 0,0 0,1 24,-1-24,0 0,0 0,1 0,-1 0,0 0,0 0,1 24,-1-24,-24 0,24 0,1 0,-1 0,-24 24,25-24,-1 0,0 0,0 24,-23-24,23 0,0 0,1 0,-1 0,24 23,-24-23,0 0,1 0,23 0,-24 0,24 24,-24-24,24 0,-23-24,23 24,-24 0,0 0,0 0,1 0,-1 0,0 0,0 0,-23 0,23 0,-23 0,23 0,-24 0,25 0,-25 0,24 0,-23 0,23 0,0 0,-23 0,23 0,-24 0,25 0,-1 0,-24 0,24 0,1 0,-25 0,24 0,1 0,-1 0,-24 0,25 0,-1 0,0 0,-24 0,25 0,-1 0,-24-23,25 23,-25 0,24 0,-23 0,23 0,-24 0,1 0,-1 0,1 0,23-24,-23 24,-1 0,0 0,1 0,-1 0,1 0,-1 0,1 0,-25 0,25 0,-1 0,1 0,-1 0,-23 0,23 0,0 24,1-24,-1 0,-23 0,23 0,1 0,-1 0,-23 0,23 0,1 0,-25 0,25 0,-25 0,25 0,-25 0,25 0,-1 0,-23 0,23 0,1 0,-24 0,23 0,-23 0,23 0,-23 0,23 0,-23 0,23 0,-23 0,23 0,-23 0,23 0,-23 0,23 23,-23-23,0 0,23 24,-23-24,-1 0,1 24,-24-24,23 0,-23 0,0 0,0 0,0 0,-1 0,-23 0,24 0,0 0,-24 0,24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02-19T09:06:38.413"/>
    </inkml:context>
    <inkml:brush xml:id="br0">
      <inkml:brushProperty name="width" value="0.08819" units="cm"/>
      <inkml:brushProperty name="height" value="0.35278" units="cm"/>
      <inkml:brushProperty name="color" value="#FBD7BB"/>
      <inkml:brushProperty name="tip" value="rectangle"/>
      <inkml:brushProperty name="rasterOp" value="maskPen"/>
    </inkml:brush>
  </inkml:definitions>
  <inkml:trace contextRef="#ctx0" brushRef="#br0">809 17407,'48'0,"-24"0,-1 0,1 0,24 0,-24 0,0 0,23 0,1 0,-24 0,23 0,1 0,0 0,-1 0,25 0,-1 0,-23 0,23 0,0 0,1 0,-1 0,25 0,-25 0,1 0,23 0,0 0,-24 0,25 0,-1 0,0 0,0 0,1 0,-1 0,0 0,0 0,1 0,-1-24,0 24,0 0,1 0,-1 0,0 0,0 0,1 0,-1 24,0-24,-23 0,23 0,0 0,0 0,1 0,-1-24,0 24,0 0,1 0,-25 0,24 0,1 0,-25 0,24-24,0 24,1 0,-25 0,24-24,1 24,-25 0,24 0,-23 0,23 0,-24 0,1-23,-1 23,1 0,-1 0,1 0,-1 0,1 0,-1 0,-23 0,23 0,0 0,1 0,-1 0,1 0,-25-24,25 24,-1 0,1 0,-1 0,1 0,23 0,-24 0,1 0,-1 0,1 24,-1-24,1 0,-1 0,24 0,-23 0,23 0,-24 23,25-23,-25 0,24 0,-23 0,23 24,-24-24,25 0,-1 0,-24 0,25 0,-1 0,0 0,0 0,-23-24,23 24,0 0,0 0,1-23,-1 23,0 0,-23 0,23-24,0 24,0 0,-23 0,23 0,0-24,-23 24,23 0,-23 0,23 0,-24 0,24 0,-23 0,-1 0,25 0,-25 0,0 0,1 0,-1 0,25 0,-25 0,0 0,1 0,-25 0,25 0,-1 0,1 0,-1 0,1 0,-1 24,-23-24,23 0,1 0,-25 0,25 0,-25 0,25 0,-25 0,25 0,-25 0,1 0,0 0,23 0,-23 0,-1 0,25 0,-25 0,1 0,0 0,23 0,-23 0,-1 0,25-24,-25 24,25 0,-24 0,23 0,-23 0,23 0,-23 0,23 0,-23 0,23 0,-23 0,23 0,1 0,-1 0,1 0,-1 0,24 0,-23 0,-1 0,24 0,-23 0,23 0,0 0,-23 0,23 0,0 24,-23-24,23 0,0 0,-23 0,23 0,-24 0,25 0,-25 0,0 0,25 0,-25 24,0-24,1 0,-1 0,1 0,-25 0,25 0,-1 0,1 0,-25 0,25 0,-25 0,25 0,-25 0,1 0,0 23,-1-23,1 0,0 0,-1 0,1 0,0 0,-1 0,1 0,-1 0,-23 24,24-24,-1 0,-23 0,0 0,24 0,-25 0,25 0,-24 0,0 0,23 0,-23 0,24 0,-24 24,23-24,-23 0,0 0,0 0,0 0,23 0,-23 0,0 0,0 0,23 0,-23 0,24 0,-25 0,1 0,0 0,24 0,-25 0,1 0,0 0,0 0,0 0,0 0,-1 0,25 0,-24 0,0 24,-1-24,1 0,0 0,0 0,-24 0,24 0,-24 0,24 0,-24 0,23 0,-23 0,0 0,0 0,24 0,-24 0,0 0,24 0,0 24,-24-24,24 0,-24 0,23 0,-23 0,0 0,24 0,-24 0,24 0,-24 0,24 0,0 0,-24 0,0 0,23 0,-23 0,24 0,-24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02-19T07:37:07.20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14049 9858,'0'0,"0"0,0 0,0 0,0 0,0 0,0 0,0 0,0 0,24 0,0 0,-1 0,1 0,24 0,-24 0,23 0,1 0,0 0,-1-23,1 23,-1 0,25 0,-25 0,25 0,-24-24,23 24,0 0,1 0,-1 0,1 0,-1 0,1 0,-25 0,25 0,-1 0,1 0,-1 0,0 0,1 0,-1 0,1 0,-25 0,25 0,-25 0,1 0,0 0,-1 0,-23 0,0 0,24 24,-25-24,1 0,0 0,0 0,0 0,-1 0,-23 0,24 0,-24 0,0 0,0 0,24 0,-24 0,24 0,-24 0,0 23,0-23,24 0,-24 0,0 0,0 0,0 0,0 0,0 0,-24 0,0 0,0 24,-23-24,-1 0,0 0,1 24,-25-24,1 0,-24 0,23 24,-23-24,24 0,-25 0,25 24,-24-24,23 0,-23 0,23 0,1-24,0 24,-1 0,1 0,-1-24,1 24,-1 0,25-24,-25 24,25 0,-1 0,0-24,1 24,-1 0,1 0,23 0,-24 0,24 0,1 0,-1 0,0-23,0 23,24 0,0 0,0 0,-24-24,24 24,0 0,0 0,0-24,0 24,0-24,0 24,-24 0,24 0,-23-24,23 24,-24 0,24 0,-24 0,0 0,0 0,24 0,-23 0,23 0,0 0,-24 0,24 0,0 0,0 0,0 0,24 0,-1 0,1 0,0 0,24 0,-25-24,25 24,24 0,-25-23,1 23,23 0,-23 0,23-24,1 24,-1 0,1 0,-1 0,0 0,1-24,-1 24,1 0,-1 0,1 0,-1 0,0 0,1 0,-24 0,23 0,-23 0,23 0,-23 0,-1 24,1-24,0 0,-1 0,-23 0,0 0,0 0,23 24,-47-24,24 0,0 0,0 0,-24 0,23 0,1 0,-24 0,24 0,0 0,0 0,-24 0,24 0,-24 0,0 0,0 0,0 0,23 0,-23 0,0 23,0-23,-23 24,23-24,-24 0,0 24,0 0,0-24,0 24,-23-24,-1 24,24-24,-47 23,23 1,-23-24,23 24,-23-24,-24 0,23 24,-23-24,23 0,-23 0,0 24,-24-24,24 0,-24 0,23 0,1 0,-24-24,24 24,0 0,23 0,1 0,-1 0,25 0,-1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02-19T07:37:10.49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881 10549,'0'0,"-24"0,24 0,-24-24,0 24,0 0,24 0,-23-24,23 24,-24 0,24 0,-24 0,24 0,-24 0,24 0,0 0,0 0,0 0,24 0,0 0,0 0,-1 0,25 0,-24 0,23-24,1 24,0 0,-1 0,-23 0,24 0,-1 0,1-23,-24 23,24 0,-1 0,1 0,-1 0,-23 0,48 0,-25 0,1 0,-1 0,1 0,0 0,23 0,-23 0,-1 0,25 0,-24 0,-1 0,1 0,-1 0,1 0,23 0,-23 0,0 23,-1-23,1 0,0 0,-1 24,1-24,-1 0,1 24,0-24,-1 0,1 24,23-24,-23 0,0 24,23-24,-23 0,-1 0,25 0,-25 24,25-24,-25 0,25 0,-24 0,-1 0,25 0,-25 0,1 0,23 0,-23-24,-1 24,1 0,0 0,-24 0,-1 0,1 0,24 24,-48-24,24 0,-1 0,-23 0,24 0,-24 0,0 0,0 0,0 0,0 0,0 0,0 0,0 0,0 0,0 0,0 0,0 0,0 0,0 0,0 0,0 0,0 0,0 0,0 0,0 0,0 0,0 0,0 0,-24 0,24 0,-23 23,-1-23,0 0,0 0,0 0,1 24,-1-24,-24 0,0 24,1-24,-25 24,25-24,-25 24,25-24,-25 0,25 0,-25 23,25-23,-1 0,-23 0,23 0,-24 0,25 0,-1 0,-23-23,23 23,1 0,-1-24,0 24,1-24,-1 24,0-24,25 24,-25 0,0-24,1 24,-1 0,-23 0,23 0,0 0,1 0,-25 24,25-24,-1 0,-23 24,23-24,0 24,1-24,-1 0,1 0,-1 0,0 0,1 0,23 0,-24 0,1 0,23 0,-24 0,24 0,1 0,-25 0,24 0,0-24,1 24,-1 0,0-24,-24 24,24 0,1 0,-1 0,-24-24,24 24,-23 0,23 0,-24 0,24 0,-23 0,23 0,0 0,0 0,24-23,-23 23,-1 0,24 0,-24 0,24 0,-24 0,24 0,0 0,0 0,-24 0,24 0,0 0,0 0,0 0,0 0,0 0,0 0,0 0,0 0,0 0,0 0,24 0,-24 0,24 0,0 0,0 0,-1-24,25 24,0 0,-1 0,1-24,0 24,-1 0,25-24,-25 24,1 0,23-24,-23 24,0 0,23-24,-23 24,-1 0,25 0,-25 0,1 0,23 0,-23 0,0 0,-1-23,25 23,-25 0,1 0,23 0,-23 0,23 0,-23 0,23 0,-23-24,24 24,-25 0,1 0,23 0,-23 0,0 0,-1-24,1 24,-1 0,1 0,0 0,-25 0,25 0,0 0,-1 0,-23 0,24 0,-24-24,-1 24,25 0,-24 0,0 0,23 0,-23 0,0 0,0 0,23 0,-23 0,0 0,0 24,23-24,-23 0,0 0,24 0,-25 0,1 0,0 0,24 0,-25 0,1 0,-24 0,24 0,0 0,-24 0,24 0,-24 0,0 0,0 0,24 0,-24 0,0 0,23 0,-23 0,24 0,0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02-19T07:37:23.79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6524 11287,'24'0,"-24"0,24 0,-24 0,24 0,-24 0,24 0,-1 0,1 0,-24 0,48 0,-24 0,-1 0,1 0,24 24,-24-24,23 0,-23 0,24 24,-1-24,1 0,0 0,-1 0,25 0,-1 0,-23 0,23 0,1 0,-1 0,0 0,25 0,-25 0,1-24,-1 24,0 0,1 0,-1 0,1 0,-1 0,1-24,-1 24,0 0,1 0,-24 0,23 0,0 0,-23 0,24 0,-1 0,-23 0,23 0,0 0,1 0,-25 0,25 0,-1 0,1 0,-1 24,1-24,-1 0,1 0,-1 0,0 0,1 0,-1 0,1 0,-1 0,1 0,-1 0,1 0,-1 0,24 0,-23 0,-1 0,0 0,1 0,-1 0,1 0,-1 0,1 0,-1 0,1 0,-1 0,0 0,25-24,-25 24,-23 0,23 0,1 0,-1 0,1 0,-1 0,0 0,1 0,-1 0,24 0,-23 0,-1 0,1 0,-1 0,25 0,-25 0,0 0,1 0,-1 0,1 0,-1 0,24 0,-23 0,-1 0,1 0,23 0,-24 24,25-24,-25 0,0 0,25 0,-25 0,24 0,-23 0,23 0,-23-24,-1 24,24 0,-23 0,23 0,-24 0,1 0,23 0,-23 0,-1 0,0 0,1 0,-1 0,1 0,-25 0,25 0,-1 0,1 0,-25 0,25 0,-25 0,1 0,23 0,-47 0,24 0,-24 0,-1-24,1 24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02-19T07:37:26.98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690 11930,'0'0,"24"0,0 0,-24 0,24 0,23 0,-23 0,0 0,23 0,1 0,0 0,-1 0,1-24,0 24,-1 0,25 0,-25 0,25 0,-25 0,25 0,-1 0,-23 0,23-24,-23 24,23 0,-23 0,0 0,-1 0,1 0,-24 24,23-24,-23 0,24 0,-24 0,-1 24,1-24,24 0,-48 0,47 0,-47 0,24 0,0 0,0 0,-24 0,24 0,-24 0,0 0,0 0,0 0,0 0,0 0,0 0,0 0,0 0,0 0,-24 0,0 0,0 0,0 0,1 0,-25 0,24 24,-23-24,-1 0,0 24,1-24,-1 0,-23 23,23-23,-23 0,-1 0,24 0,-23 0,0 24,-1-24,1 0,23 0,-23 0,-1 0,25 0,-1 0,-23 0,23 0,0 0,1 0,23 0,-24 0,24 24,1-24,23 0,-24 0,24 0,0 0,0 0,0 0,0 0,24 24,-24-24,23 0,1 0,24 0,-24 0,23 0,1-24,0 24,23 0,-23 0,23 0,1 0,-1-24,-23 24,23 0,0 0,1 0,-1 0,1 0,-1 24,-23-24,23 0,-23 0,23 0,-23 24,0-24,23 0,-23 0,-25 24,25-24,-24 0,0 0,-1 0,1 24,0-24,-24 0,0 0,0 0,0 0,0 0,0 0,0 0,0 0,-24 0,0 0,24 0,-23 0,-1 0,24 0,-24 0,0-24,0 24,1 24,-1-24,-24 0,24 0,1 0,-25 0,0 23,1-23,-1 0,0 24,-23-24,0 0,-1 0,1 24,-1-24,25 0,-25 0,1 24,-1-24,25 0,-1 0,0 0,1 0,-1-24,1 24,23 0,0 0,0 0,0 0,24 0,-24 0,24 0,-23 0,23 0,0 0,0 0,0-24,0 24,0 0,0 0,0 0,0 0,0 0,0 0,0 0,0 0,0 0,0 0,0 0,23 0,-23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02-19T07:37:31.70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9144 12787,'0'-24,"0"24,0 0,23 0,-23 0,24 0,-24 0,24 0,0 0,0 0,-1 0,1 0,24 0,-24 0,23 0,-23 0,24 0,-1 0,-23 0,24 0,0 0,-1 0,1 0,-1 0,1 0,-24 0,23 0,1 0,0 0,-25 0,25 0,0 0,-1 0,1 0,0 0,-25 0,25 0,0 0,-1 24,1-24,0 0,-1 0,1 0,-1 0,1 0,0 0,-1 0,1-24,0 24,23 0,-23 0,-1 0,25 0,-25 0,25 0,-25 0,25 0,-25 0,25 0,-25 0,25-23,-24 23,-1 0,25 0,-25 0,1-24,0 24,-1 0,1 0,-1 0,1 0,0 0,-1 0,-23 0,0 0,23 0,-23-24,-24 24,24 0,0 0,-24 0,0 0,0 0,24 0,-24 0,0 0,0 0,0 0,0 0,0 0,24 0,-24 0,0 0,0 0,0 0,0 0,23 0,-23 0,0 0,0 0,0 0,0 0,0 0,24 0,-24 0,0 0,0 0,0 0,0 0,-24 0,24-24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F9521-43B6-4CE0-ACD7-F80BBBD79958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D0841-D02E-4898-B9BC-07A9B1E8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4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D0841-D02E-4898-B9BC-07A9B1E8E56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15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DEF33B6E-FBE8-4A32-B49B-234339F23892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B026083-6DBD-4998-866D-3A5FAFBE5B5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33B6E-FBE8-4A32-B49B-234339F23892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26083-6DBD-4998-866D-3A5FAFBE5B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33B6E-FBE8-4A32-B49B-234339F23892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26083-6DBD-4998-866D-3A5FAFBE5B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33B6E-FBE8-4A32-B49B-234339F23892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26083-6DBD-4998-866D-3A5FAFBE5B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33B6E-FBE8-4A32-B49B-234339F23892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26083-6DBD-4998-866D-3A5FAFBE5B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33B6E-FBE8-4A32-B49B-234339F23892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26083-6DBD-4998-866D-3A5FAFBE5B5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33B6E-FBE8-4A32-B49B-234339F23892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26083-6DBD-4998-866D-3A5FAFBE5B5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33B6E-FBE8-4A32-B49B-234339F23892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26083-6DBD-4998-866D-3A5FAFBE5B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33B6E-FBE8-4A32-B49B-234339F23892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26083-6DBD-4998-866D-3A5FAFBE5B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33B6E-FBE8-4A32-B49B-234339F23892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26083-6DBD-4998-866D-3A5FAFBE5B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33B6E-FBE8-4A32-B49B-234339F23892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26083-6DBD-4998-866D-3A5FAFBE5B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DEF33B6E-FBE8-4A32-B49B-234339F23892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AB026083-6DBD-4998-866D-3A5FAFBE5B5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4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0.xml"/><Relationship Id="rId5" Type="http://schemas.openxmlformats.org/officeDocument/2006/relationships/image" Target="../media/image48.emf"/><Relationship Id="rId4" Type="http://schemas.openxmlformats.org/officeDocument/2006/relationships/customXml" Target="../ink/ink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youtube.com/watch?v=aBADjCeFnuU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13" Type="http://schemas.openxmlformats.org/officeDocument/2006/relationships/customXml" Target="../ink/ink36.xml"/><Relationship Id="rId18" Type="http://schemas.openxmlformats.org/officeDocument/2006/relationships/image" Target="../media/image60.emf"/><Relationship Id="rId26" Type="http://schemas.openxmlformats.org/officeDocument/2006/relationships/image" Target="../media/image64.emf"/><Relationship Id="rId3" Type="http://schemas.openxmlformats.org/officeDocument/2006/relationships/customXml" Target="../ink/ink31.xml"/><Relationship Id="rId21" Type="http://schemas.openxmlformats.org/officeDocument/2006/relationships/customXml" Target="../ink/ink40.xml"/><Relationship Id="rId34" Type="http://schemas.openxmlformats.org/officeDocument/2006/relationships/image" Target="../media/image68.emf"/><Relationship Id="rId7" Type="http://schemas.openxmlformats.org/officeDocument/2006/relationships/customXml" Target="../ink/ink33.xml"/><Relationship Id="rId12" Type="http://schemas.openxmlformats.org/officeDocument/2006/relationships/image" Target="../media/image57.emf"/><Relationship Id="rId17" Type="http://schemas.openxmlformats.org/officeDocument/2006/relationships/customXml" Target="../ink/ink38.xml"/><Relationship Id="rId25" Type="http://schemas.openxmlformats.org/officeDocument/2006/relationships/customXml" Target="../ink/ink42.xml"/><Relationship Id="rId33" Type="http://schemas.openxmlformats.org/officeDocument/2006/relationships/customXml" Target="../ink/ink46.xml"/><Relationship Id="rId2" Type="http://schemas.openxmlformats.org/officeDocument/2006/relationships/image" Target="../media/image22.png"/><Relationship Id="rId16" Type="http://schemas.openxmlformats.org/officeDocument/2006/relationships/image" Target="../media/image59.emf"/><Relationship Id="rId20" Type="http://schemas.openxmlformats.org/officeDocument/2006/relationships/image" Target="../media/image61.emf"/><Relationship Id="rId29" Type="http://schemas.openxmlformats.org/officeDocument/2006/relationships/customXml" Target="../ink/ink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emf"/><Relationship Id="rId11" Type="http://schemas.openxmlformats.org/officeDocument/2006/relationships/customXml" Target="../ink/ink35.xml"/><Relationship Id="rId24" Type="http://schemas.openxmlformats.org/officeDocument/2006/relationships/image" Target="../media/image63.emf"/><Relationship Id="rId32" Type="http://schemas.openxmlformats.org/officeDocument/2006/relationships/image" Target="../media/image67.emf"/><Relationship Id="rId5" Type="http://schemas.openxmlformats.org/officeDocument/2006/relationships/customXml" Target="../ink/ink32.xml"/><Relationship Id="rId15" Type="http://schemas.openxmlformats.org/officeDocument/2006/relationships/customXml" Target="../ink/ink37.xml"/><Relationship Id="rId23" Type="http://schemas.openxmlformats.org/officeDocument/2006/relationships/customXml" Target="../ink/ink41.xml"/><Relationship Id="rId28" Type="http://schemas.openxmlformats.org/officeDocument/2006/relationships/image" Target="../media/image65.emf"/><Relationship Id="rId36" Type="http://schemas.openxmlformats.org/officeDocument/2006/relationships/image" Target="../media/image69.emf"/><Relationship Id="rId10" Type="http://schemas.openxmlformats.org/officeDocument/2006/relationships/image" Target="../media/image56.emf"/><Relationship Id="rId19" Type="http://schemas.openxmlformats.org/officeDocument/2006/relationships/customXml" Target="../ink/ink39.xml"/><Relationship Id="rId31" Type="http://schemas.openxmlformats.org/officeDocument/2006/relationships/customXml" Target="../ink/ink45.xml"/><Relationship Id="rId4" Type="http://schemas.openxmlformats.org/officeDocument/2006/relationships/image" Target="../media/image53.emf"/><Relationship Id="rId9" Type="http://schemas.openxmlformats.org/officeDocument/2006/relationships/customXml" Target="../ink/ink34.xml"/><Relationship Id="rId14" Type="http://schemas.openxmlformats.org/officeDocument/2006/relationships/image" Target="../media/image58.emf"/><Relationship Id="rId22" Type="http://schemas.openxmlformats.org/officeDocument/2006/relationships/image" Target="../media/image62.emf"/><Relationship Id="rId27" Type="http://schemas.openxmlformats.org/officeDocument/2006/relationships/customXml" Target="../ink/ink43.xml"/><Relationship Id="rId30" Type="http://schemas.openxmlformats.org/officeDocument/2006/relationships/image" Target="../media/image66.emf"/><Relationship Id="rId35" Type="http://schemas.openxmlformats.org/officeDocument/2006/relationships/customXml" Target="../ink/ink4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www.youtube.com/watch?v=z2d2SzRZvsQ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ZfwOu5lwIv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bc.net.au/rampup/articles/2010/12/01/3081663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customXml" Target="../ink/ink6.xml"/><Relationship Id="rId18" Type="http://schemas.openxmlformats.org/officeDocument/2006/relationships/image" Target="../media/image23.emf"/><Relationship Id="rId26" Type="http://schemas.openxmlformats.org/officeDocument/2006/relationships/image" Target="../media/image27.emf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34" Type="http://schemas.openxmlformats.org/officeDocument/2006/relationships/image" Target="../media/image31.emf"/><Relationship Id="rId7" Type="http://schemas.openxmlformats.org/officeDocument/2006/relationships/customXml" Target="../ink/ink3.xml"/><Relationship Id="rId12" Type="http://schemas.openxmlformats.org/officeDocument/2006/relationships/image" Target="../media/image20.emf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2" Type="http://schemas.openxmlformats.org/officeDocument/2006/relationships/image" Target="../media/image15.png"/><Relationship Id="rId16" Type="http://schemas.openxmlformats.org/officeDocument/2006/relationships/image" Target="../media/image22.emf"/><Relationship Id="rId20" Type="http://schemas.openxmlformats.org/officeDocument/2006/relationships/image" Target="../media/image24.emf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11" Type="http://schemas.openxmlformats.org/officeDocument/2006/relationships/customXml" Target="../ink/ink5.xml"/><Relationship Id="rId24" Type="http://schemas.openxmlformats.org/officeDocument/2006/relationships/image" Target="../media/image26.emf"/><Relationship Id="rId32" Type="http://schemas.openxmlformats.org/officeDocument/2006/relationships/image" Target="../media/image30.emf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28.emf"/><Relationship Id="rId36" Type="http://schemas.openxmlformats.org/officeDocument/2006/relationships/image" Target="../media/image32.emf"/><Relationship Id="rId10" Type="http://schemas.openxmlformats.org/officeDocument/2006/relationships/image" Target="../media/image19.emf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" Type="http://schemas.openxmlformats.org/officeDocument/2006/relationships/image" Target="../media/image16.emf"/><Relationship Id="rId9" Type="http://schemas.openxmlformats.org/officeDocument/2006/relationships/customXml" Target="../ink/ink4.xml"/><Relationship Id="rId14" Type="http://schemas.openxmlformats.org/officeDocument/2006/relationships/image" Target="../media/image21.emf"/><Relationship Id="rId22" Type="http://schemas.openxmlformats.org/officeDocument/2006/relationships/image" Target="../media/image25.emf"/><Relationship Id="rId27" Type="http://schemas.openxmlformats.org/officeDocument/2006/relationships/customXml" Target="../ink/ink13.xml"/><Relationship Id="rId30" Type="http://schemas.openxmlformats.org/officeDocument/2006/relationships/image" Target="../media/image29.emf"/><Relationship Id="rId35" Type="http://schemas.openxmlformats.org/officeDocument/2006/relationships/customXml" Target="../ink/ink1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.xml"/><Relationship Id="rId13" Type="http://schemas.openxmlformats.org/officeDocument/2006/relationships/image" Target="../media/image39.emf"/><Relationship Id="rId18" Type="http://schemas.openxmlformats.org/officeDocument/2006/relationships/customXml" Target="../ink/ink25.xml"/><Relationship Id="rId3" Type="http://schemas.openxmlformats.org/officeDocument/2006/relationships/image" Target="../media/image17.png"/><Relationship Id="rId21" Type="http://schemas.openxmlformats.org/officeDocument/2006/relationships/image" Target="../media/image43.emf"/><Relationship Id="rId7" Type="http://schemas.openxmlformats.org/officeDocument/2006/relationships/image" Target="../media/image36.emf"/><Relationship Id="rId12" Type="http://schemas.openxmlformats.org/officeDocument/2006/relationships/customXml" Target="../ink/ink22.xml"/><Relationship Id="rId17" Type="http://schemas.openxmlformats.org/officeDocument/2006/relationships/image" Target="../media/image41.emf"/><Relationship Id="rId25" Type="http://schemas.openxmlformats.org/officeDocument/2006/relationships/image" Target="../media/image45.emf"/><Relationship Id="rId2" Type="http://schemas.openxmlformats.org/officeDocument/2006/relationships/image" Target="../media/image16.png"/><Relationship Id="rId16" Type="http://schemas.openxmlformats.org/officeDocument/2006/relationships/customXml" Target="../ink/ink24.xml"/><Relationship Id="rId20" Type="http://schemas.openxmlformats.org/officeDocument/2006/relationships/customXml" Target="../ink/ink2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.xml"/><Relationship Id="rId11" Type="http://schemas.openxmlformats.org/officeDocument/2006/relationships/image" Target="../media/image38.emf"/><Relationship Id="rId24" Type="http://schemas.openxmlformats.org/officeDocument/2006/relationships/customXml" Target="../ink/ink28.xml"/><Relationship Id="rId5" Type="http://schemas.openxmlformats.org/officeDocument/2006/relationships/image" Target="../media/image35.emf"/><Relationship Id="rId15" Type="http://schemas.openxmlformats.org/officeDocument/2006/relationships/image" Target="../media/image40.emf"/><Relationship Id="rId23" Type="http://schemas.openxmlformats.org/officeDocument/2006/relationships/image" Target="../media/image44.emf"/><Relationship Id="rId10" Type="http://schemas.openxmlformats.org/officeDocument/2006/relationships/customXml" Target="../ink/ink21.xml"/><Relationship Id="rId19" Type="http://schemas.openxmlformats.org/officeDocument/2006/relationships/image" Target="../media/image42.emf"/><Relationship Id="rId4" Type="http://schemas.openxmlformats.org/officeDocument/2006/relationships/customXml" Target="../ink/ink18.xml"/><Relationship Id="rId9" Type="http://schemas.openxmlformats.org/officeDocument/2006/relationships/image" Target="../media/image37.emf"/><Relationship Id="rId14" Type="http://schemas.openxmlformats.org/officeDocument/2006/relationships/customXml" Target="../ink/ink23.xml"/><Relationship Id="rId22" Type="http://schemas.openxmlformats.org/officeDocument/2006/relationships/customXml" Target="../ink/ink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660321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478993"/>
            <a:ext cx="3048000" cy="333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3200400"/>
            <a:ext cx="2968625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2321630" y="1468145"/>
            <a:ext cx="4847038" cy="15997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Quincy and Kyle tackle handicaps</a:t>
            </a:r>
            <a:br>
              <a:rPr lang="en-US" dirty="0" smtClean="0"/>
            </a:br>
            <a:r>
              <a:rPr lang="en-US" dirty="0" smtClean="0"/>
              <a:t>(double entendre)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5133975"/>
            <a:ext cx="17049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18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45" y="685800"/>
            <a:ext cx="7924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60445" y="2362200"/>
            <a:ext cx="850255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60445" y="25908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message is Brooks trying to get across here? Connection to Maslow?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66" y="3124200"/>
            <a:ext cx="4524233" cy="296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3780360" y="1603080"/>
              <a:ext cx="4097880" cy="1288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64520" y="1539720"/>
                <a:ext cx="412956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299880" y="2117520"/>
              <a:ext cx="1543320" cy="1458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4040" y="2053800"/>
                <a:ext cx="1575000" cy="27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998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41440" cy="1442674"/>
          </a:xfrm>
        </p:spPr>
        <p:txBody>
          <a:bodyPr/>
          <a:lstStyle/>
          <a:p>
            <a:r>
              <a:rPr lang="en-US" sz="3200" dirty="0" smtClean="0"/>
              <a:t>Born on the Fourth of July and </a:t>
            </a:r>
            <a:br>
              <a:rPr lang="en-US" sz="3200" dirty="0" smtClean="0"/>
            </a:br>
            <a:r>
              <a:rPr lang="en-US" sz="3200" dirty="0" smtClean="0"/>
              <a:t>Sensei </a:t>
            </a:r>
            <a:r>
              <a:rPr lang="en-US" sz="3200" dirty="0" err="1" smtClean="0"/>
              <a:t>Tomonaga</a:t>
            </a:r>
            <a:r>
              <a:rPr lang="en-US" sz="3200" dirty="0" smtClean="0"/>
              <a:t> </a:t>
            </a:r>
            <a:r>
              <a:rPr lang="en-US" sz="3200" dirty="0" err="1" smtClean="0"/>
              <a:t>Ijiro</a:t>
            </a:r>
            <a:r>
              <a:rPr lang="en-US" sz="3200" dirty="0" smtClean="0"/>
              <a:t> in WWZ</a:t>
            </a:r>
            <a:endParaRPr lang="en-US" sz="3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3017520" cy="542395"/>
          </a:xfrm>
        </p:spPr>
        <p:txBody>
          <a:bodyPr/>
          <a:lstStyle/>
          <a:p>
            <a:r>
              <a:rPr lang="en-US" dirty="0" smtClean="0"/>
              <a:t>Ron </a:t>
            </a:r>
            <a:r>
              <a:rPr lang="en-US" dirty="0" err="1" smtClean="0"/>
              <a:t>Kovic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8200" y="2038387"/>
            <a:ext cx="3657599" cy="542394"/>
          </a:xfrm>
        </p:spPr>
        <p:txBody>
          <a:bodyPr/>
          <a:lstStyle/>
          <a:p>
            <a:r>
              <a:rPr lang="en-US" dirty="0"/>
              <a:t>Sensei </a:t>
            </a:r>
            <a:r>
              <a:rPr lang="en-US" dirty="0" err="1"/>
              <a:t>Tomonaga</a:t>
            </a:r>
            <a:r>
              <a:rPr lang="en-US" dirty="0"/>
              <a:t> </a:t>
            </a:r>
            <a:r>
              <a:rPr lang="en-US" dirty="0" err="1"/>
              <a:t>Ijiro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841248" y="2743198"/>
            <a:ext cx="3017520" cy="358140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Vietnam War veteran</a:t>
            </a:r>
          </a:p>
          <a:p>
            <a:r>
              <a:rPr lang="en-US" dirty="0" smtClean="0"/>
              <a:t>Paralyzed, PTSD</a:t>
            </a:r>
          </a:p>
          <a:p>
            <a:r>
              <a:rPr lang="en-US" dirty="0" smtClean="0"/>
              <a:t>Celebrated, paraded around, accolades</a:t>
            </a:r>
          </a:p>
          <a:p>
            <a:r>
              <a:rPr lang="en-US" dirty="0" smtClean="0"/>
              <a:t>Faces reality</a:t>
            </a:r>
          </a:p>
          <a:p>
            <a:r>
              <a:rPr lang="en-US" dirty="0" smtClean="0"/>
              <a:t>Family feels obligated to take care of him</a:t>
            </a:r>
          </a:p>
          <a:p>
            <a:r>
              <a:rPr lang="en-US" dirty="0" smtClean="0"/>
              <a:t>Wishes death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505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Atomic Bomb “</a:t>
            </a:r>
            <a:r>
              <a:rPr lang="en-US" dirty="0" err="1" smtClean="0"/>
              <a:t>hibakusha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Social outcast, blind</a:t>
            </a:r>
          </a:p>
          <a:p>
            <a:r>
              <a:rPr lang="en-US" dirty="0" smtClean="0"/>
              <a:t>“Victims and heroes and symbols for every political agenda”</a:t>
            </a:r>
          </a:p>
          <a:p>
            <a:r>
              <a:rPr lang="en-US" dirty="0" smtClean="0"/>
              <a:t>Feels like a burden to his family</a:t>
            </a:r>
          </a:p>
          <a:p>
            <a:r>
              <a:rPr lang="en-US" dirty="0" smtClean="0"/>
              <a:t>Contemplates suicide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09" y="410364"/>
            <a:ext cx="1371600" cy="182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81000"/>
            <a:ext cx="1409319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0109" y="6248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hlinkClick r:id="rId4"/>
              </a:rPr>
              <a:t>BOTFOJ clip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6248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Themes of war?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04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44" y="533400"/>
            <a:ext cx="8447397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222840" y="565920"/>
              <a:ext cx="437400" cy="1288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7000" y="502200"/>
                <a:ext cx="46908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/>
              <p14:cNvContentPartPr/>
              <p14:nvPr/>
            </p14:nvContentPartPr>
            <p14:xfrm>
              <a:off x="257040" y="574200"/>
              <a:ext cx="2923560" cy="1548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1200" y="510840"/>
                <a:ext cx="295524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/>
              <p14:cNvContentPartPr/>
              <p14:nvPr/>
            </p14:nvContentPartPr>
            <p14:xfrm>
              <a:off x="196920" y="497160"/>
              <a:ext cx="8393040" cy="61984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7560" y="487800"/>
                <a:ext cx="8411760" cy="621720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/>
          <p:cNvSpPr txBox="1"/>
          <p:nvPr/>
        </p:nvSpPr>
        <p:spPr>
          <a:xfrm>
            <a:off x="291656" y="141027"/>
            <a:ext cx="2089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Johnny Got His Gun 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/>
              <p14:cNvContentPartPr/>
              <p14:nvPr/>
            </p14:nvContentPartPr>
            <p14:xfrm>
              <a:off x="2485800" y="840240"/>
              <a:ext cx="5058360" cy="1116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69960" y="776520"/>
                <a:ext cx="509004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/>
              <p14:cNvContentPartPr/>
              <p14:nvPr/>
            </p14:nvContentPartPr>
            <p14:xfrm>
              <a:off x="4491720" y="2031840"/>
              <a:ext cx="4106880" cy="601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75880" y="1968120"/>
                <a:ext cx="413856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/>
              <p14:cNvContentPartPr/>
              <p14:nvPr/>
            </p14:nvContentPartPr>
            <p14:xfrm>
              <a:off x="291240" y="2314440"/>
              <a:ext cx="2417760" cy="349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5400" y="2251080"/>
                <a:ext cx="244944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Ink 15"/>
              <p14:cNvContentPartPr/>
              <p14:nvPr/>
            </p14:nvContentPartPr>
            <p14:xfrm>
              <a:off x="2760120" y="2297520"/>
              <a:ext cx="5229720" cy="345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744280" y="2233800"/>
                <a:ext cx="526140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/>
              <p14:cNvContentPartPr/>
              <p14:nvPr/>
            </p14:nvContentPartPr>
            <p14:xfrm>
              <a:off x="4474800" y="3034800"/>
              <a:ext cx="3892320" cy="687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458960" y="2971080"/>
                <a:ext cx="392400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Ink 17"/>
              <p14:cNvContentPartPr/>
              <p14:nvPr/>
            </p14:nvContentPartPr>
            <p14:xfrm>
              <a:off x="282600" y="3334680"/>
              <a:ext cx="2135160" cy="3456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66760" y="3271320"/>
                <a:ext cx="216684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9" name="Ink 18"/>
              <p14:cNvContentPartPr/>
              <p14:nvPr/>
            </p14:nvContentPartPr>
            <p14:xfrm>
              <a:off x="308520" y="4791960"/>
              <a:ext cx="7981200" cy="8604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92680" y="4728600"/>
                <a:ext cx="801288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/>
              <p14:cNvContentPartPr/>
              <p14:nvPr/>
            </p14:nvContentPartPr>
            <p14:xfrm>
              <a:off x="308520" y="5032080"/>
              <a:ext cx="917640" cy="687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92680" y="4968720"/>
                <a:ext cx="94932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/>
              <p14:cNvContentPartPr/>
              <p14:nvPr/>
            </p14:nvContentPartPr>
            <p14:xfrm>
              <a:off x="334080" y="5469120"/>
              <a:ext cx="7990200" cy="11196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18240" y="5405760"/>
                <a:ext cx="802188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 21"/>
              <p14:cNvContentPartPr/>
              <p14:nvPr/>
            </p14:nvContentPartPr>
            <p14:xfrm>
              <a:off x="299880" y="5760720"/>
              <a:ext cx="1217520" cy="432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84040" y="5697360"/>
                <a:ext cx="124956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 22"/>
              <p14:cNvContentPartPr/>
              <p14:nvPr/>
            </p14:nvContentPartPr>
            <p14:xfrm>
              <a:off x="1868760" y="5735160"/>
              <a:ext cx="6215400" cy="10296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852920" y="5671440"/>
                <a:ext cx="624708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/>
              <p14:cNvContentPartPr/>
              <p14:nvPr/>
            </p14:nvContentPartPr>
            <p14:xfrm>
              <a:off x="274320" y="5983560"/>
              <a:ext cx="1509120" cy="6048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58480" y="5920200"/>
                <a:ext cx="15408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5" name="Ink 24"/>
              <p14:cNvContentPartPr/>
              <p14:nvPr/>
            </p14:nvContentPartPr>
            <p14:xfrm>
              <a:off x="2160000" y="6009480"/>
              <a:ext cx="6472800" cy="7740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144160" y="5945760"/>
                <a:ext cx="650448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6" name="Ink 25"/>
              <p14:cNvContentPartPr/>
              <p14:nvPr/>
            </p14:nvContentPartPr>
            <p14:xfrm>
              <a:off x="291240" y="6215040"/>
              <a:ext cx="6858360" cy="6048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75400" y="6151680"/>
                <a:ext cx="6890040" cy="18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841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24372"/>
            <a:ext cx="1808551" cy="271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624698"/>
            <a:ext cx="7467600" cy="451694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DISCUSSION: Do you think Ron </a:t>
            </a:r>
            <a:r>
              <a:rPr lang="en-US" dirty="0" err="1" smtClean="0"/>
              <a:t>Kovic</a:t>
            </a:r>
            <a:r>
              <a:rPr lang="en-US" dirty="0" smtClean="0"/>
              <a:t> would have gone to war if had he seen Joe? If he had read </a:t>
            </a:r>
            <a:r>
              <a:rPr lang="en-US" i="1" dirty="0" smtClean="0"/>
              <a:t>Johnny Got His Gun?</a:t>
            </a:r>
          </a:p>
          <a:p>
            <a:r>
              <a:rPr lang="en-US" dirty="0" smtClean="0"/>
              <a:t>Do you agree with Trumbo’s assertion that the government, especially the military, tries to minimize negative publicity for the sake of recruitment </a:t>
            </a:r>
          </a:p>
          <a:p>
            <a:pPr lvl="1"/>
            <a:r>
              <a:rPr lang="en-US" dirty="0" smtClean="0"/>
              <a:t>“To </a:t>
            </a:r>
            <a:r>
              <a:rPr lang="en-US" dirty="0"/>
              <a:t>fight that war they would need men and if men saw the future they wouldn't fight. So they were masking the future they were keeping the future a soft quiet deadly secret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What do you think Trumbo is trying to satirize most through his book?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38670"/>
            <a:ext cx="2486027" cy="2486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10121"/>
            <a:ext cx="3810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76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Token Minority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Token minority—a </a:t>
            </a:r>
            <a:r>
              <a:rPr lang="en-US" dirty="0"/>
              <a:t>character designed to get more minority groups into the </a:t>
            </a:r>
            <a:r>
              <a:rPr lang="en-US" dirty="0" smtClean="0"/>
              <a:t>plot</a:t>
            </a:r>
          </a:p>
          <a:p>
            <a:pPr lvl="1"/>
            <a:r>
              <a:rPr lang="en-US" dirty="0" smtClean="0"/>
              <a:t>Broadens appeal, producers avoid criticism, </a:t>
            </a:r>
            <a:r>
              <a:rPr lang="en-US" dirty="0"/>
              <a:t>a</a:t>
            </a:r>
            <a:r>
              <a:rPr lang="en-US" dirty="0" smtClean="0"/>
              <a:t>llows race </a:t>
            </a:r>
            <a:r>
              <a:rPr lang="en-US" dirty="0"/>
              <a:t>jokes related to minority without any </a:t>
            </a:r>
            <a:r>
              <a:rPr lang="en-US" dirty="0" smtClean="0"/>
              <a:t>shame </a:t>
            </a:r>
            <a:endParaRPr lang="en-US" dirty="0"/>
          </a:p>
          <a:p>
            <a:pPr marL="329184" lvl="1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981" y="4749466"/>
            <a:ext cx="15621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13215"/>
            <a:ext cx="1524000" cy="2154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11915"/>
            <a:ext cx="18764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928323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801282"/>
            <a:ext cx="2487981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14382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02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1000"/>
            <a:ext cx="4426424" cy="331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8170" y="3962400"/>
            <a:ext cx="868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Do you think that the idea of “token minorities” combats stigmas or perpetuates them? </a:t>
            </a:r>
          </a:p>
          <a:p>
            <a:endParaRPr lang="en-US" sz="2000" dirty="0" smtClean="0"/>
          </a:p>
          <a:p>
            <a:r>
              <a:rPr lang="en-US" sz="2000" dirty="0" smtClean="0"/>
              <a:t>SCENARIO: It’s 2025 and you are successful game designer. You are working on Backyard Baseball 2025 and you have to decide whether or not to include a physically handicapped person in the game. What do you decide?   </a:t>
            </a:r>
          </a:p>
          <a:p>
            <a:endParaRPr lang="en-US" sz="2000" dirty="0"/>
          </a:p>
          <a:p>
            <a:r>
              <a:rPr lang="en-US" sz="2000" dirty="0" smtClean="0"/>
              <a:t>What are the pros and cons of including Kenny Kawaguchi in the game?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9576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2209800" y="5334000"/>
            <a:ext cx="5181600" cy="856488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Morgan Freeman on 60 Minutes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59860"/>
            <a:ext cx="5943600" cy="4002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59436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Do you agree with Freeman’s ideas? Should these principles be applied to how we deal with handicapped people in our lives and in the media?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How can we combat stereotypes and stigmas of handicapped people?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2741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BLOG POST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Revise and post your in-class writing about your perception of handicapped people and media’s effect on the depiction of people with disabilities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 MORE CREATIVE WRITING: Suppose Dalton Trumbo went to Moeller. Compose a piece written in his style (notice grammar and punctuation) about things that Moeller would not want prospective 8</a:t>
            </a:r>
            <a:r>
              <a:rPr lang="en-US" baseline="30000" dirty="0" smtClean="0"/>
              <a:t>th</a:t>
            </a:r>
            <a:r>
              <a:rPr lang="en-US" dirty="0" smtClean="0"/>
              <a:t> grade students to know about. Keep it appropriate.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8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Stigma—sign </a:t>
            </a:r>
            <a:r>
              <a:rPr lang="en-US" dirty="0"/>
              <a:t>of social unacceptability: the shame or disgrace attached to something regarded as socially </a:t>
            </a:r>
            <a:r>
              <a:rPr lang="en-US" dirty="0" smtClean="0"/>
              <a:t>unacceptable</a:t>
            </a:r>
          </a:p>
          <a:p>
            <a:pPr lvl="1"/>
            <a:r>
              <a:rPr lang="en-US" dirty="0" smtClean="0"/>
              <a:t>Often surround disabilities</a:t>
            </a:r>
          </a:p>
          <a:p>
            <a:pPr lvl="2"/>
            <a:r>
              <a:rPr lang="en-US" dirty="0" smtClean="0"/>
              <a:t>The stigma of a wheelchairs </a:t>
            </a:r>
          </a:p>
          <a:p>
            <a:pPr lvl="3"/>
            <a:r>
              <a:rPr lang="en-US" dirty="0" smtClean="0">
                <a:hlinkClick r:id="rId2"/>
              </a:rPr>
              <a:t>Curb Your Enthusiasm</a:t>
            </a:r>
            <a:r>
              <a:rPr lang="en-US" dirty="0" smtClean="0"/>
              <a:t> (satire)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7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59025" cy="433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0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Appetizer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TIME: 12 minutes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2 minutes—think of an example from a movie, TV show, book, or anything from our culture that shows discrimination based on a physical or mental handicap</a:t>
            </a:r>
          </a:p>
          <a:p>
            <a:pPr marL="0" indent="0">
              <a:buNone/>
            </a:pPr>
            <a:r>
              <a:rPr lang="en-US" dirty="0" smtClean="0"/>
              <a:t>10 minutes—write (OneNote or Word) Do you believe the depictions of handicapped people to be accurate or not? Has the media affected your view/stigma of disabled people?</a:t>
            </a:r>
          </a:p>
        </p:txBody>
      </p:sp>
    </p:spTree>
    <p:extLst>
      <p:ext uri="{BB962C8B-B14F-4D97-AF65-F5344CB8AC3E}">
        <p14:creationId xmlns:p14="http://schemas.microsoft.com/office/powerpoint/2010/main" val="45816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41440" cy="1442674"/>
          </a:xfrm>
        </p:spPr>
        <p:txBody>
          <a:bodyPr/>
          <a:lstStyle/>
          <a:p>
            <a:r>
              <a:rPr lang="en-US" sz="3200" dirty="0" smtClean="0"/>
              <a:t>An “</a:t>
            </a:r>
            <a:r>
              <a:rPr lang="en-US" sz="3200" dirty="0" err="1" smtClean="0"/>
              <a:t>anadote</a:t>
            </a:r>
            <a:r>
              <a:rPr lang="en-US" sz="3200" dirty="0" smtClean="0"/>
              <a:t>” about perception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41120"/>
            <a:ext cx="9067800" cy="5486400"/>
          </a:xfrm>
        </p:spPr>
        <p:txBody>
          <a:bodyPr>
            <a:normAutofit fontScale="85000" lnSpcReduction="10000"/>
          </a:bodyPr>
          <a:lstStyle/>
          <a:p>
            <a:pPr marL="0" indent="0" fontAlgn="base">
              <a:buNone/>
            </a:pPr>
            <a:r>
              <a:rPr lang="en-US" dirty="0"/>
              <a:t>Last year I entered my first university class of the semester. I have my iPod with me, and a political science textbook: I'm a couple of minutes early. An older lady twice my age comes up to me; she waves her arms. In a slow loud voice she says:</a:t>
            </a:r>
          </a:p>
          <a:p>
            <a:pPr marL="0" indent="0" fontAlgn="base">
              <a:buNone/>
            </a:pPr>
            <a:r>
              <a:rPr lang="en-US" dirty="0"/>
              <a:t>'Are you lost?'</a:t>
            </a:r>
          </a:p>
          <a:p>
            <a:pPr marL="0" indent="0" fontAlgn="base">
              <a:buNone/>
            </a:pPr>
            <a:r>
              <a:rPr lang="en-US" dirty="0"/>
              <a:t>'No, I'm in the right room,' I say.</a:t>
            </a:r>
          </a:p>
          <a:p>
            <a:pPr marL="0" indent="0" fontAlgn="base">
              <a:buNone/>
            </a:pPr>
            <a:r>
              <a:rPr lang="en-US" dirty="0"/>
              <a:t>'Are you sure?'</a:t>
            </a:r>
          </a:p>
          <a:p>
            <a:pPr marL="0" indent="0" fontAlgn="base">
              <a:buNone/>
            </a:pPr>
            <a:r>
              <a:rPr lang="en-US" dirty="0"/>
              <a:t>'Yes, I'm sure.'</a:t>
            </a:r>
          </a:p>
          <a:p>
            <a:pPr marL="0" indent="0" fontAlgn="base">
              <a:buNone/>
            </a:pPr>
            <a:r>
              <a:rPr lang="en-US" dirty="0"/>
              <a:t>'I've never thought someone in a wheelchair would be interested in politics.'</a:t>
            </a:r>
          </a:p>
          <a:p>
            <a:pPr marL="0" indent="0" fontAlgn="base">
              <a:buNone/>
            </a:pPr>
            <a:r>
              <a:rPr lang="en-US" dirty="0"/>
              <a:t>With that I look up at the clock, </a:t>
            </a:r>
            <a:r>
              <a:rPr lang="en-US" dirty="0" err="1"/>
              <a:t>realise</a:t>
            </a:r>
            <a:r>
              <a:rPr lang="en-US" dirty="0"/>
              <a:t> it is the top of the hour and take my position behind the desk at the front of the room.</a:t>
            </a:r>
          </a:p>
          <a:p>
            <a:pPr marL="0" indent="0" fontAlgn="base">
              <a:buNone/>
            </a:pPr>
            <a:r>
              <a:rPr lang="en-US" dirty="0"/>
              <a:t>'Hi, Welcome to Introduction to Australian Politics. I'm your tutor this semester.'</a:t>
            </a:r>
          </a:p>
          <a:p>
            <a:pPr marL="0" indent="0" fontAlgn="base">
              <a:buNone/>
            </a:pPr>
            <a:r>
              <a:rPr lang="en-US" dirty="0"/>
              <a:t>I look at the woman who has turned bright red with embarrassment.</a:t>
            </a:r>
          </a:p>
          <a:p>
            <a:pPr marL="0" indent="0" fontAlgn="base">
              <a:buNone/>
            </a:pPr>
            <a:r>
              <a:rPr lang="en-US" dirty="0"/>
              <a:t>That story sums up my life</a:t>
            </a:r>
            <a:r>
              <a:rPr lang="en-US" dirty="0" smtClean="0"/>
              <a:t>.</a:t>
            </a:r>
          </a:p>
          <a:p>
            <a:pPr marL="0" indent="0" fontAlgn="base">
              <a:buNone/>
            </a:pPr>
            <a:endParaRPr lang="en-US" dirty="0"/>
          </a:p>
          <a:p>
            <a:pPr marL="0" indent="0" fontAlgn="base">
              <a:buNone/>
            </a:pPr>
            <a:r>
              <a:rPr lang="en-US" sz="1300" dirty="0" smtClean="0">
                <a:hlinkClick r:id="rId2"/>
              </a:rPr>
              <a:t>http://www.abc.net.au/rampup/articles/2010/12/01/3081663.htm</a:t>
            </a:r>
            <a:r>
              <a:rPr lang="en-US" sz="1300" dirty="0" smtClean="0"/>
              <a:t> </a:t>
            </a:r>
            <a:endParaRPr lang="en-US" sz="13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93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524000"/>
            <a:ext cx="4876800" cy="387513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400" dirty="0"/>
              <a:t>"People see what they want to see and what people want to see never has anything to do with the truth</a:t>
            </a:r>
            <a:r>
              <a:rPr lang="en-US" sz="4400" dirty="0" smtClean="0"/>
              <a:t>.”</a:t>
            </a:r>
          </a:p>
          <a:p>
            <a:pPr marL="0" indent="0" algn="ctr">
              <a:buNone/>
            </a:pPr>
            <a:r>
              <a:rPr lang="en-US" sz="4400" dirty="0" smtClean="0"/>
              <a:t>- Roberto </a:t>
            </a:r>
            <a:r>
              <a:rPr lang="en-US" sz="4400" dirty="0" err="1" smtClean="0"/>
              <a:t>Bolano</a:t>
            </a:r>
            <a:endParaRPr lang="en-US" sz="4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40" y="1828800"/>
            <a:ext cx="231457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045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GOALS</a:t>
            </a:r>
          </a:p>
          <a:p>
            <a:r>
              <a:rPr lang="en-US" dirty="0" smtClean="0"/>
              <a:t>To </a:t>
            </a:r>
            <a:r>
              <a:rPr lang="en-US" dirty="0"/>
              <a:t>demonstrate how popular perception characterizes disabled people as lesser </a:t>
            </a:r>
            <a:endParaRPr lang="en-US" dirty="0" smtClean="0"/>
          </a:p>
          <a:p>
            <a:pPr lvl="1"/>
            <a:r>
              <a:rPr lang="en-US" dirty="0"/>
              <a:t>Pity, misunderstanding, </a:t>
            </a:r>
            <a:r>
              <a:rPr lang="en-US" dirty="0" smtClean="0"/>
              <a:t>underestimation of handicapped (Joe Muhammad)</a:t>
            </a:r>
          </a:p>
          <a:p>
            <a:pPr lvl="1"/>
            <a:r>
              <a:rPr lang="en-US" dirty="0" smtClean="0"/>
              <a:t>Disabled people viewed as burdensome (Sensei)</a:t>
            </a:r>
          </a:p>
          <a:p>
            <a:r>
              <a:rPr lang="en-US" dirty="0" smtClean="0"/>
              <a:t>To explore how our own perceptions affect those who are stigmatized</a:t>
            </a:r>
          </a:p>
          <a:p>
            <a:pPr lvl="1"/>
            <a:r>
              <a:rPr lang="en-US" dirty="0" smtClean="0"/>
              <a:t>The disabled person’s point of view </a:t>
            </a:r>
          </a:p>
          <a:p>
            <a:pPr lvl="2"/>
            <a:r>
              <a:rPr lang="en-US" dirty="0" smtClean="0"/>
              <a:t>(Born on the Fourth of July, Johnny Got His Gun)</a:t>
            </a:r>
            <a:endParaRPr lang="en-US" dirty="0"/>
          </a:p>
          <a:p>
            <a:r>
              <a:rPr lang="en-US" dirty="0" smtClean="0"/>
              <a:t>To identify ways to combat the stigmas and stereotypes associated with disabilities</a:t>
            </a:r>
          </a:p>
        </p:txBody>
      </p:sp>
    </p:spTree>
    <p:extLst>
      <p:ext uri="{BB962C8B-B14F-4D97-AF65-F5344CB8AC3E}">
        <p14:creationId xmlns:p14="http://schemas.microsoft.com/office/powerpoint/2010/main" val="421111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334"/>
            <a:ext cx="5715000" cy="6578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24600" y="19334"/>
            <a:ext cx="2819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Joe Muhammad (152)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960658" y="1329154"/>
            <a:ext cx="3090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Doesn’t see himself differently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98189" y="3750677"/>
            <a:ext cx="2954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Realist, passionate, pissed off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98189" y="4800600"/>
            <a:ext cx="2954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Approaches the situation with humor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98189" y="388666"/>
            <a:ext cx="3052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NST rep. = satire of humans’ inclination to underestimate and baby handicapped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60657" y="5674422"/>
            <a:ext cx="2992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Talks the talk and walks/rolls the walk </a:t>
            </a:r>
            <a:r>
              <a:rPr lang="en-US" sz="1600" dirty="0" smtClean="0">
                <a:solidFill>
                  <a:srgbClr val="0070C0"/>
                </a:solidFill>
                <a:sym typeface="Wingdings" pitchFamily="2" charset="2"/>
              </a:rPr>
              <a:t> kills a man when necessary</a:t>
            </a:r>
            <a:endParaRPr lang="en-US" sz="16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2442960" y="1474560"/>
              <a:ext cx="3309480" cy="432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27120" y="1410840"/>
                <a:ext cx="334116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/>
              <p14:cNvContentPartPr/>
              <p14:nvPr/>
            </p14:nvContentPartPr>
            <p14:xfrm>
              <a:off x="4774680" y="1774440"/>
              <a:ext cx="1106280" cy="604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58840" y="1711080"/>
                <a:ext cx="113796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/>
              <p14:cNvContentPartPr/>
              <p14:nvPr/>
            </p14:nvContentPartPr>
            <p14:xfrm>
              <a:off x="265680" y="2048760"/>
              <a:ext cx="1294920" cy="604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9840" y="1985400"/>
                <a:ext cx="13266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/>
              <p14:cNvContentPartPr/>
              <p14:nvPr/>
            </p14:nvContentPartPr>
            <p14:xfrm>
              <a:off x="479880" y="85680"/>
              <a:ext cx="4843800" cy="1890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64040" y="22320"/>
                <a:ext cx="487548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/>
              <p14:cNvContentPartPr/>
              <p14:nvPr/>
            </p14:nvContentPartPr>
            <p14:xfrm>
              <a:off x="5023440" y="3471840"/>
              <a:ext cx="917640" cy="1119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07600" y="3408480"/>
                <a:ext cx="94932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/>
              <p14:cNvContentPartPr/>
              <p14:nvPr/>
            </p14:nvContentPartPr>
            <p14:xfrm>
              <a:off x="239760" y="3737520"/>
              <a:ext cx="1286280" cy="1288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23920" y="3674160"/>
                <a:ext cx="131796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Ink 15"/>
              <p14:cNvContentPartPr/>
              <p14:nvPr/>
            </p14:nvContentPartPr>
            <p14:xfrm>
              <a:off x="2348640" y="4054680"/>
              <a:ext cx="3429360" cy="262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332800" y="3991320"/>
                <a:ext cx="346104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/>
              <p14:cNvContentPartPr/>
              <p14:nvPr/>
            </p14:nvContentPartPr>
            <p14:xfrm>
              <a:off x="248400" y="4277520"/>
              <a:ext cx="643320" cy="1206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32560" y="4214160"/>
                <a:ext cx="67500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Ink 17"/>
              <p14:cNvContentPartPr/>
              <p14:nvPr/>
            </p14:nvContentPartPr>
            <p14:xfrm>
              <a:off x="3291840" y="4560480"/>
              <a:ext cx="1208880" cy="432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76000" y="4497120"/>
                <a:ext cx="124056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9" name="Ink 18"/>
              <p14:cNvContentPartPr/>
              <p14:nvPr/>
            </p14:nvContentPartPr>
            <p14:xfrm>
              <a:off x="4500360" y="4577760"/>
              <a:ext cx="883440" cy="345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484520" y="4514040"/>
                <a:ext cx="91512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/>
              <p14:cNvContentPartPr/>
              <p14:nvPr/>
            </p14:nvContentPartPr>
            <p14:xfrm>
              <a:off x="2563200" y="4560480"/>
              <a:ext cx="1551960" cy="8604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547000" y="4497120"/>
                <a:ext cx="158400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/>
              <p14:cNvContentPartPr/>
              <p14:nvPr/>
            </p14:nvContentPartPr>
            <p14:xfrm>
              <a:off x="2777400" y="4611960"/>
              <a:ext cx="1646280" cy="432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761560" y="4548600"/>
                <a:ext cx="167796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 21"/>
              <p14:cNvContentPartPr/>
              <p14:nvPr/>
            </p14:nvContentPartPr>
            <p14:xfrm>
              <a:off x="3891600" y="4594680"/>
              <a:ext cx="831960" cy="6912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875760" y="4531320"/>
                <a:ext cx="86364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 22"/>
              <p14:cNvContentPartPr/>
              <p14:nvPr/>
            </p14:nvContentPartPr>
            <p14:xfrm>
              <a:off x="308520" y="5357880"/>
              <a:ext cx="2177640" cy="7740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92680" y="5294160"/>
                <a:ext cx="220932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/>
              <p14:cNvContentPartPr/>
              <p14:nvPr/>
            </p14:nvContentPartPr>
            <p14:xfrm>
              <a:off x="4174560" y="6180840"/>
              <a:ext cx="1689120" cy="4320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158720" y="6117120"/>
                <a:ext cx="172080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5" name="Ink 24"/>
              <p14:cNvContentPartPr/>
              <p14:nvPr/>
            </p14:nvContentPartPr>
            <p14:xfrm>
              <a:off x="128520" y="6386400"/>
              <a:ext cx="5555160" cy="15480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12680" y="6323040"/>
                <a:ext cx="558684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6" name="Ink 25"/>
              <p14:cNvContentPartPr/>
              <p14:nvPr/>
            </p14:nvContentPartPr>
            <p14:xfrm>
              <a:off x="5392080" y="1517400"/>
              <a:ext cx="694440" cy="444924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382720" y="1508040"/>
                <a:ext cx="713160" cy="446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92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20" y="762000"/>
            <a:ext cx="847101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20" y="2457734"/>
            <a:ext cx="8471012" cy="275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362" y="120134"/>
            <a:ext cx="3497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Sensei </a:t>
            </a:r>
            <a:r>
              <a:rPr lang="en-US" b="1" dirty="0" err="1" smtClean="0"/>
              <a:t>Tomonaga</a:t>
            </a:r>
            <a:r>
              <a:rPr lang="en-US" b="1" dirty="0" smtClean="0"/>
              <a:t> </a:t>
            </a:r>
            <a:r>
              <a:rPr lang="en-US" b="1" dirty="0" err="1" smtClean="0"/>
              <a:t>Ijiro</a:t>
            </a:r>
            <a:r>
              <a:rPr lang="en-US" b="1" dirty="0" smtClean="0"/>
              <a:t> (217)</a:t>
            </a:r>
            <a:endParaRPr lang="en-US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86520" y="5334000"/>
            <a:ext cx="84710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6520" y="5486400"/>
            <a:ext cx="3699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Satirizing our lack of recognition for older veterans, grandparents? Who do we view as burdens?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1568520" y="1097280"/>
              <a:ext cx="4106880" cy="1461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52680" y="1033920"/>
                <a:ext cx="413856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3617280" y="1405800"/>
              <a:ext cx="4707000" cy="691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01440" y="1342440"/>
                <a:ext cx="473868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/>
              <p14:cNvContentPartPr/>
              <p14:nvPr/>
            </p14:nvContentPartPr>
            <p14:xfrm>
              <a:off x="196920" y="1680120"/>
              <a:ext cx="1423440" cy="691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1080" y="1616760"/>
                <a:ext cx="145512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/>
              <p14:cNvContentPartPr/>
              <p14:nvPr/>
            </p14:nvContentPartPr>
            <p14:xfrm>
              <a:off x="6223680" y="2177280"/>
              <a:ext cx="1054440" cy="1720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07480" y="2113920"/>
                <a:ext cx="108684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/>
              <p14:cNvContentPartPr/>
              <p14:nvPr/>
            </p14:nvContentPartPr>
            <p14:xfrm>
              <a:off x="5023440" y="1937520"/>
              <a:ext cx="3446280" cy="687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07600" y="1873800"/>
                <a:ext cx="347796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/>
              <p14:cNvContentPartPr/>
              <p14:nvPr/>
            </p14:nvContentPartPr>
            <p14:xfrm>
              <a:off x="222840" y="2203200"/>
              <a:ext cx="626040" cy="1033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7000" y="2139480"/>
                <a:ext cx="65772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Ink 14"/>
              <p14:cNvContentPartPr/>
              <p14:nvPr/>
            </p14:nvContentPartPr>
            <p14:xfrm>
              <a:off x="2143080" y="2794680"/>
              <a:ext cx="3506400" cy="1461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27240" y="2730960"/>
                <a:ext cx="353808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" name="Ink 15"/>
              <p14:cNvContentPartPr/>
              <p14:nvPr/>
            </p14:nvContentPartPr>
            <p14:xfrm>
              <a:off x="3600360" y="2863080"/>
              <a:ext cx="454680" cy="262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584520" y="2799720"/>
                <a:ext cx="48636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" name="Ink 16"/>
              <p14:cNvContentPartPr/>
              <p14:nvPr/>
            </p14:nvContentPartPr>
            <p14:xfrm>
              <a:off x="6737760" y="4706280"/>
              <a:ext cx="1715040" cy="1764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721920" y="4642920"/>
                <a:ext cx="174672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" name="Ink 17"/>
              <p14:cNvContentPartPr/>
              <p14:nvPr/>
            </p14:nvContentPartPr>
            <p14:xfrm>
              <a:off x="214200" y="4843440"/>
              <a:ext cx="5546880" cy="1630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98360" y="4780080"/>
                <a:ext cx="557856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9" name="Ink 18"/>
              <p14:cNvContentPartPr/>
              <p14:nvPr/>
            </p14:nvContentPartPr>
            <p14:xfrm>
              <a:off x="1680120" y="4929120"/>
              <a:ext cx="5409720" cy="9468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664280" y="4865760"/>
                <a:ext cx="5441400" cy="22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729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TC101790492[[fn=Sketchbook]]</Template>
  <TotalTime>571</TotalTime>
  <Words>818</Words>
  <Application>Microsoft Office PowerPoint</Application>
  <PresentationFormat>On-screen Show (4:3)</PresentationFormat>
  <Paragraphs>78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Sketchbook</vt:lpstr>
      <vt:lpstr>Quincy and Kyle tackle handicaps (double entendre)</vt:lpstr>
      <vt:lpstr>VIDEO</vt:lpstr>
      <vt:lpstr>PowerPoint Presentation</vt:lpstr>
      <vt:lpstr>Appetizer</vt:lpstr>
      <vt:lpstr>An “anadote” about perception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Born on the Fourth of July and  Sensei Tomonaga Ijiro in WWZ</vt:lpstr>
      <vt:lpstr>PowerPoint Presentation</vt:lpstr>
      <vt:lpstr>PowerPoint Presentation</vt:lpstr>
      <vt:lpstr>Token Minority</vt:lpstr>
      <vt:lpstr>PowerPoint Presentation</vt:lpstr>
      <vt:lpstr>PowerPoint Presentation</vt:lpstr>
      <vt:lpstr>BLOG POST</vt:lpstr>
    </vt:vector>
  </TitlesOfParts>
  <Company>Moeller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Zimmerman, Kyle 2014</dc:creator>
  <cp:lastModifiedBy>Eble, Eric (Faculty)</cp:lastModifiedBy>
  <cp:revision>57</cp:revision>
  <dcterms:created xsi:type="dcterms:W3CDTF">2014-02-18T04:05:08Z</dcterms:created>
  <dcterms:modified xsi:type="dcterms:W3CDTF">2014-02-19T20:17:45Z</dcterms:modified>
</cp:coreProperties>
</file>