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70" r:id="rId7"/>
    <p:sldId id="263" r:id="rId8"/>
    <p:sldId id="264" r:id="rId9"/>
    <p:sldId id="268" r:id="rId10"/>
    <p:sldId id="269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505"/>
    <a:srgbClr val="060605"/>
    <a:srgbClr val="080605"/>
    <a:srgbClr val="070505"/>
    <a:srgbClr val="040404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1:51.8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36ADCE-1E0D-4C5A-A3AA-EBE7AF4643E7}" emma:medium="tactile" emma:mode="ink">
          <msink:context xmlns:msink="http://schemas.microsoft.com/ink/2010/main" type="writingRegion" rotatedBoundingBox="3449,6104 3942,6104 3942,6596 3449,6596"/>
        </emma:interpretation>
      </emma:emma>
    </inkml:annotationXML>
    <inkml:traceGroup>
      <inkml:annotationXML>
        <emma:emma xmlns:emma="http://www.w3.org/2003/04/emma" version="1.0">
          <emma:interpretation id="{98F6867A-2AED-40B3-9BB8-184F285220B5}" emma:medium="tactile" emma:mode="ink">
            <msink:context xmlns:msink="http://schemas.microsoft.com/ink/2010/main" type="paragraph" rotatedBoundingBox="3449,6104 3942,6104 3942,6596 3449,6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4A930-5103-4596-A260-0758760B6A4A}" emma:medium="tactile" emma:mode="ink">
              <msink:context xmlns:msink="http://schemas.microsoft.com/ink/2010/main" type="line" rotatedBoundingBox="3449,6104 3942,6104 3942,6596 3449,6596"/>
            </emma:interpretation>
          </emma:emma>
        </inkml:annotationXML>
        <inkml:traceGroup>
          <inkml:annotationXML>
            <emma:emma xmlns:emma="http://www.w3.org/2003/04/emma" version="1.0">
              <emma:interpretation id="{0C04634C-027A-4733-8E8B-232E687B790E}" emma:medium="tactile" emma:mode="ink">
                <msink:context xmlns:msink="http://schemas.microsoft.com/ink/2010/main" type="inkWord" rotatedBoundingBox="3449,6104 3942,6104 3942,6596 3449,6596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493 107,'0'0,"0"0,0 0,0 0,0 0,0 0,0 0,0 0,0 0,0 0,0 0,-38 0,38 0,0 0,0 0,-38 0,38 0,0 0,0 0,-37 0,37 0,0 0,-38-38,38 38,-38 0,38 0,-38 0,38 0,0 0,0 0,-38-37,38 37,0 0,0 0,-38 0,38 0,0 0,0 0,-38-38,38 38,0 0,0 0,0 0,0 0,-38 0,38 0,0 0,0 0,0 0,0 0,-38 38,38-38,0 0,0 0,0 0,0 0,-38 0,38 0,0 0,0 0,0 0,0 37,0-37,0 38,0-38,0 0,0 38,0 0,0-38,0 38,0 0,0-38,0 38,0 0,0-38,0 38,0-38,38 0,-38 0,0 38,0-38,0 0,0 0,0 0,0 0,0 0,0 0,0 0,0 38,0-38,0 0,0 0,38 0,-38 0,0 0,38 0,-38 0,0 37,0-37,38 0,-38 0,0 0,0 0,38 0,-38 0,38-37,-38 37,38 0,-38 0,0 0,38 0,-38 0,0 0,0 0,38 0,-38 0,0 0,0 0,0 0,0 0,0 0,0 0,0 0,0 0,0 0,0 0,-38 0,38 0,-38 0,38 0,0 0,0 0,-38 0,38 0,-38 0,38 0,0 0,0 0,-38 0,38 0,-38 0,38 0,0 0,0 0,-38 0,38 0,0-38,0 38,0 0,-38 0,38 0,0 0,0 0,0 0,0 0,-38 0,38 0,0-38,0 38,0-38,0 38,0-38,0 38,-38-38,38 0,0 38,0-38,0 0,0 38,0-38,0 38,0 0,0-38,0 38,0 0,0 0,0-37,0 37,0 0,0 0,0 0,0 0,0 0,0 0,0 0,0 0,0 0,38 0,-38 0,0 0,0 0,38 0,-38 0,0 0,0 0,38 0,-38 0,38 37,0-37,-38 0,0 0,38 0,-38 0,0 0,38 0,-38 0,38 0,-38 0,38 0,-38 0,38 0,-38 0,0 0,37 0,-37 0,0 0,0 0,0 0,0 0,38 0,-38 0,0 0,0 0,0 0,0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6:47.6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4655C3-9AB1-4F3E-86CF-E18A9A02D215}" emma:medium="tactile" emma:mode="ink">
          <msink:context xmlns:msink="http://schemas.microsoft.com/ink/2010/main" type="inkDrawing" rotatedBoundingBox="14789,5690 16112,5683 16113,5733 14790,5741" shapeName="Other"/>
        </emma:interpretation>
      </emma:emma>
    </inkml:annotationXML>
    <inkml:trace contextRef="#ctx0" brushRef="#br0">0 61,'0'0,"0"0,0 0,0 0,0 0,0 0,0 0,0 0,0 0,0 0,0 0,0 0,0 0,0 0,0 0,26 0,-26 0,0-27,27 27,-27 0,26 0,1 0,-27 0,26 0,-26 0,26 0,1 0,-27 0,26 0,-26 0,27 0,-27 0,0 0,26 0,-26 0,27 0,-1 0,-26 0,27 0,-1 0,-26 0,27 0,-1 0,0 0,-26 0,27-26,-27 26,26 0,1 0,-27 0,26 0,-26 0,27 0,-27 0,26 0,-26 0,0 0,0 0,27 0,-27 0,26 0,1 0,-27 0,0 26,0-26,26 0,1 0,-27 0,26 0,-26 0,26 0,-26 0,0 0,27 0,-27 0,0 0,0 0,26 0,1 0,-27 0,26 0,-26 0,27 0,-1 0,-26 0,27 0,-1 0,-26 0,27 0,-27 0,26 0,-26 0,0 0,0 0,0 0,26 0,-26 0,0 0,0 0,0 0,0 0,27 0,-27 0,0 0,0 0,26 0,-26 0,0 0,0 0,0 0,27 0,-27 0,0 0,0 0,0 0,0 0,0 0,0 0,0 0,26 0,-26 0,0 0,0 0,0 0,0 0,27 0,-27 0,0 0,0 0,26 0,-26 0,0 0,0 0,0 0,27 0,-27 0,0 0,0 0,26 0,-26 0,0 0,0 0,0 0,0-26,0 26,0 0,0 0,0 0,0 0,27 0,-27 0,0 0,0 0,0 0,0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23.31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7394DB-5415-434B-876D-FA9ED94EE214}" emma:medium="tactile" emma:mode="ink">
          <msink:context xmlns:msink="http://schemas.microsoft.com/ink/2010/main" type="writingRegion" rotatedBoundingBox="19135,11296 23458,10717 23602,11793 19279,12372"/>
        </emma:interpretation>
      </emma:emma>
    </inkml:annotationXML>
    <inkml:traceGroup>
      <inkml:annotationXML>
        <emma:emma xmlns:emma="http://www.w3.org/2003/04/emma" version="1.0">
          <emma:interpretation id="{8209AA40-C582-4FF0-A6AF-4659BB34CEA8}" emma:medium="tactile" emma:mode="ink">
            <msink:context xmlns:msink="http://schemas.microsoft.com/ink/2010/main" type="paragraph" rotatedBoundingBox="19135,11296 23458,10717 23602,11793 19279,12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C7E84-94A0-4548-93E8-DA2874B759DB}" emma:medium="tactile" emma:mode="ink">
              <msink:context xmlns:msink="http://schemas.microsoft.com/ink/2010/main" type="line" rotatedBoundingBox="19135,11296 23397,10725 23496,11467 19234,12038"/>
            </emma:interpretation>
          </emma:emma>
        </inkml:annotationXML>
        <inkml:traceGroup>
          <inkml:annotationXML>
            <emma:emma xmlns:emma="http://www.w3.org/2003/04/emma" version="1.0">
              <emma:interpretation id="{E3193AA2-8419-4ED5-9894-3A02F4987130}" emma:medium="tactile" emma:mode="ink">
                <msink:context xmlns:msink="http://schemas.microsoft.com/ink/2010/main" type="inkWord" rotatedBoundingBox="19067,11592 21104,10825 21289,11313 19251,12081">
                  <msink:destinationLink direction="with" ref="{B004AF06-F9E8-4D34-B438-C4D46C0809F9}"/>
                </msink:context>
              </emma:interpretation>
              <emma:one-of disjunction-type="recognition" id="oneOf0">
                <emma:interpretation id="interp0" emma:lang="en-US" emma:confidence="0">
                  <emma:literal>nano</emma:literal>
                </emma:interpretation>
                <emma:interpretation id="interp1" emma:lang="en-US" emma:confidence="0">
                  <emma:literal>piano</emma:literal>
                </emma:interpretation>
                <emma:interpretation id="interp2" emma:lang="en-US" emma:confidence="0">
                  <emma:literal>Piano</emma:literal>
                </emma:interpretation>
                <emma:interpretation id="interp3" emma:lang="en-US" emma:confidence="0">
                  <emma:literal>sand</emma:literal>
                </emma:interpretation>
                <emma:interpretation id="interp4" emma:lang="en-US" emma:confidence="0">
                  <emma:literal>Llano</emma:literal>
                </emma:interpretation>
              </emma:one-of>
            </emma:emma>
          </inkml:annotationXML>
          <inkml:trace contextRef="#ctx0" brushRef="#br0">0 0,'0'0,"0"0,0 0,0 0,0 0,0 0,0 0,0 0,0 27,0-27,0 26,0 0,0 1,0-1,0 1,0-27,0 26,0 1,0-27,0 26,0 1,0-27,0 0,0 0,0 0,0 0,0 0,0 0</inkml:trace>
          <inkml:trace contextRef="#ctx0" brushRef="#br0" timeOffset="776.0444">318-26,'0'0,"0"0,26 0,-26 0,0 0,0-27,0 27,0 0,0 0,-26 0,26 0,0 0,0 0,-27 0,27 0,0 0,-26 27,26-27,-27 26,27 1,-26-1,-1 0,27 1,0-1,0-26,0 27,0-1,0-26,0 0,0 27,0-27,27 0,-1 0,-26 0,27-27,-27 27,26-26,-26-1,0 1,27-1,-27 1,26 0,-26 26,0-27,0 27,0 0,0 0,0 0,0 0,0 0,0 0,0 0,0 27,0-27,0 26,0-26,0 26,0 1,0-1,0-26,0 27,0-27,27 26,-27-26,0 27,0-27,0 0,26 0,-26 0,0 0,0 0</inkml:trace>
          <inkml:trace contextRef="#ctx0" brushRef="#br0" timeOffset="1583.0906">582-106,'0'0,"0"0,0 0,0 0,0 0,0 0,0 0,0 0,-26 27,26-27,0 26,-27 1,27-1,0-26,0 27,-26-1,26 0,0 1,0-1,0-26,0 27,26-27,-26 0,27 26,-27-26,26 0,-26 0,0 0,27-26,-27 26,0 0,0 0,0-27,0 27,0-26,0 26,0 0,0 0,0 0,0-27,0 27,0 0,0 0,0 0,0 0,0 0,26 0,-26 0,27-26,-1 26,-26 0,27 0,-1 0,-26 0,27 0,-27 0,26 0,-26 0,0 0,0 0,0 0,0 0,0 0,0 0,0 26,0-26,0 27,0-27,0 26,0 1,-26-27,26 26,0-26,0 0,0 27,0-27,0 0,26 0,-26 0,0 0,0 0</inkml:trace>
          <inkml:trace contextRef="#ctx0" brushRef="#br0" timeOffset="2094.1198">1059-79,'0'-27,"0"27,0-26,0 26,0 0,0 0,-27-27,27 27,0 0,-26 27,26-27,0 26,-27 1,27-1,0 1,-26-1,26 1,0-1,0 0,0-26,0 27,0-1,26-26,-26 27,27-27,-27 0,26 0,1 0,-27-27,26 27,-26-26,0-1,0 1,0 0,0 26,0-27,0 1,0 26,0-27,-26 27,26 0,0-26,0 26,0 0</inkml:trace>
          <inkml:trace contextRef="#ctx0" brushRef="#br0" timeOffset="-488.0279">-899 847,'0'0,"0"0,0 0,0 0,0 0,0 0,26-27,-26 27,27 0,-27-26,26-1,1 1,25 26,-25-27,-1 1,27 0,-26-1,-1 1,1-1,-1 1,1 26,-1-27,0 27,-26 0,27-26,-27 26,0 0,0 0,0 0,0 0,0 0,0 0,0 0,0 0,0 0,0 0,0 0,0 0,0-27,0 27,0 0,0 0,-27-26,27 26,0 0,0 0,0 0,-26-27,26 27,0 0,0 0,0 0,0 0,0 0,0 0,0 0,0 0,26 0,-26 0,0 0,27 0,-27 27,26-27,-26 0,27 0,-1 0,-26 0,27 26,-27-26,0 0,26 0,-26 0,0 0,0 0,0 0,27 27,-27-27,0 0,0 0,-27 26,27-26,0 0,0 27,0-27,0 26,0-26,-26 0,26 0,0 0,0 27,0-27,0 0,0 0</inkml:trace>
        </inkml:traceGroup>
        <inkml:traceGroup>
          <inkml:annotationXML>
            <emma:emma xmlns:emma="http://www.w3.org/2003/04/emma" version="1.0">
              <emma:interpretation id="{2DE285E5-2FBA-42D6-ADF0-D9D7A56C8BA8}" emma:medium="tactile" emma:mode="ink">
                <msink:context xmlns:msink="http://schemas.microsoft.com/ink/2010/main" type="inkWord" rotatedBoundingBox="21478,11046 23405,10788 23468,11259 21541,11517"/>
              </emma:interpretation>
              <emma:one-of disjunction-type="recognition" id="oneOf1">
                <emma:interpretation id="interp5" emma:lang="en-US" emma:confidence="0">
                  <emma:literal>taking</emma:literal>
                </emma:interpretation>
                <emma:interpretation id="interp6" emma:lang="en-US" emma:confidence="0">
                  <emma:literal>Taking</emma:literal>
                </emma:interpretation>
                <emma:interpretation id="interp7" emma:lang="en-US" emma:confidence="0">
                  <emma:literal>Takiron</emma:literal>
                </emma:interpretation>
                <emma:interpretation id="interp8" emma:lang="en-US" emma:confidence="0">
                  <emma:literal>takings</emma:literal>
                </emma:interpretation>
                <emma:interpretation id="interp9" emma:lang="en-US" emma:confidence="0">
                  <emma:literal>Takings</emma:literal>
                </emma:interpretation>
              </emma:one-of>
            </emma:emma>
          </inkml:annotationXML>
          <inkml:trace contextRef="#ctx0" brushRef="#br0" timeOffset="2953.1687">1376-106,'0'0,"-26"0,26 0,0 0,0 0,0 0,53-26,-53 26,26 0,0-27,27 27,-26 0,-1 0,1 0,-1 0,1 0,-1 0,1 0,-27 0,26 0,-26 0,0 0,0 0,27 0,-27 0,0 0,0 0,0 0,0 0,0 0</inkml:trace>
          <inkml:trace contextRef="#ctx0" brushRef="#br0" timeOffset="2570.147">1508-132,'0'0,"0"0,0 0,0 0,0 0,0 26,0-26,0 27,0-27,0 26,0 1,0-27,0 26,0 1,0-1,0-26,0 26,0-26,0 27,0-27,0 0,0 0</inkml:trace>
          <inkml:trace contextRef="#ctx0" brushRef="#br0" timeOffset="3682.2106">1826-106,'0'0,"0"0,0-26,0 26,0 0,-27 0,27 0,0 0,-26 0,26 0,-26 26,26 1,-27-27,27 26,0 1,-26-1,26-26,0 27,0-1,0-26,0 0,26 26,-26-26,27 0,-1 0,-26 0,26-26,-26 26,0 0,27-26,-27-1,0 1,26 26,-26-27,0 1,0 26,0-27,0 27,0 0,0 0,0 0,0 0,0 0,0 0,0 0,0 0,0 27,0-27,0 26,0 1,0-27,0 26,0 1,27-1,-27-26,0 26,0 1,0-27,26 26,-26-26,0 0,0 0,27 0,-27 0,0 0,0-26</inkml:trace>
          <inkml:trace contextRef="#ctx0" brushRef="#br0" timeOffset="4020.2299">1985-106,'0'0,"0"-26,0 26,0 0,0 0,0 0,0 26,0-26,26 27,-26-1,0 1,0-27,0 26,0 1,0-1,0 0,0 1,0-1,27-26,-27 27,0-27,0 0,0 0,0 0</inkml:trace>
          <inkml:trace contextRef="#ctx0" brushRef="#br0" timeOffset="4528.259">2223-132,'0'0,"0"0,0 0,0 0,0 0,-27 26,27-26,-26 0,26 27,-27-1,27-26,-26 27,26-1,-27-26,27 27,-26-27,26 26,0-26,0 0,0 0,0 0,0 0,0 0,0 0,0 26,0-26,26 0,-26 0,27 0,-1 0,-26 0,27 0,-27 0,0 0,26 0,-26 0,0 0,27 0,-27 0,0 0,0 0</inkml:trace>
          <inkml:trace contextRef="#ctx0" brushRef="#br0" timeOffset="4894.2797">2434-106,'0'0,"0"0,0 0,0 0,0 0,0 27,0-1,0-26,0 27,0-1,0-26,0 27,-26-1,26-26,0 26,0-26,0 27,0-27,0 0,0 0,0 0</inkml:trace>
          <inkml:trace contextRef="#ctx0" brushRef="#br0" timeOffset="5718.3271">2699-132,'0'0,"0"0,0 0,0 0,0 0,0 0,0 26,-26 1,26-27,0 26,-27 1,27-27,0 26,-26 1,26-27,0 26,0-26,0 0,0 0,0 0,0 0,0 0,0-26,0 26,26-27,-26 27,0-26,0-1,27 1,-27-1,0 27,0-26,0 26,0-27,0 27,26 0,-26 0,0 0,0 0,0 0,0 0,26 0,-26 0,0 0,27 27,-27-1,0-26,0 27,26-27,-26 26,0 1,27-27,-27 26,0-26,26 0,-26 0,0 0,0 0,27 0,-27 0,0 0,0 0,26 0,-26 0,0-26,0 26,0-27,0 27,27-26,-27 26,0-27,0 1,0 26,0-27,0 27,0 0,0 0,0-26,0 26</inkml:trace>
          <inkml:trace contextRef="#ctx0" brushRef="#br0" timeOffset="6472.3702">3069-212,'0'0,"0"0,0 0,0 0,-26 0,26 0,0 27,-26-27,26 26,0-26,-27 27,27-1,0-26,-26 27,26-1,0-26,0 27,0-27,0 26,0-26,26 0,-26 0,27 27,-27-27,26 0,-26 0,26 0,-26 0,0 0,27-27,-27 1,26 26,-26-27,0 27,0-26,27 26,-27 0,0-27,0 27,26 0,-26 0,27-26,-27 26,26 0,1 0,-27 0,26 0,-26 0,0 0,27 0,-27 0,0 0,0 0,0 0,0 0,0 0,0 0,0 0,0 26,0-26,0 0,-27 27,27-1,0-26,0 27,0-27,-26 26,26 1,0-27,0 26,0-26,0 0,0 26,0-26,0 0,0 0,0 0</inkml:trace>
        </inkml:traceGroup>
      </inkml:traceGroup>
      <inkml:traceGroup>
        <inkml:annotationXML>
          <emma:emma xmlns:emma="http://www.w3.org/2003/04/emma" version="1.0">
            <emma:interpretation id="{9DD14202-05AC-4924-A591-9AB53C44223C}" emma:medium="tactile" emma:mode="ink">
              <msink:context xmlns:msink="http://schemas.microsoft.com/ink/2010/main" type="line" rotatedBoundingBox="21375,11483 23597,11461 23600,11841 21379,11863"/>
            </emma:interpretation>
          </emma:emma>
        </inkml:annotationXML>
        <inkml:traceGroup>
          <inkml:annotationXML>
            <emma:emma xmlns:emma="http://www.w3.org/2003/04/emma" version="1.0">
              <emma:interpretation id="{CB3EA47A-ACAE-4BB9-8BAA-309E53FACCB0}" emma:medium="tactile" emma:mode="ink">
                <msink:context xmlns:msink="http://schemas.microsoft.com/ink/2010/main" type="inkWord" rotatedBoundingBox="21375,11483 23597,11461 23600,11841 21379,11863"/>
              </emma:interpretation>
              <emma:one-of disjunction-type="recognition" id="oneOf2">
                <emma:interpretation id="interp10" emma:lang="en-US" emma:confidence="0">
                  <emma:literal>control</emma:literal>
                </emma:interpretation>
                <emma:interpretation id="interp11" emma:lang="en-US" emma:confidence="0">
                  <emma:literal>cont ROL</emma:literal>
                </emma:interpretation>
                <emma:interpretation id="interp12" emma:lang="en-US" emma:confidence="0">
                  <emma:literal>con TROL</emma:literal>
                </emma:interpretation>
                <emma:interpretation id="interp13" emma:lang="en-US" emma:confidence="0">
                  <emma:literal>cont ROE</emma:literal>
                </emma:interpretation>
                <emma:interpretation id="interp14" emma:lang="en-US" emma:confidence="0">
                  <emma:literal>con Trot</emma:literal>
                </emma:interpretation>
              </emma:one-of>
            </emma:emma>
          </inkml:annotationXML>
          <inkml:trace contextRef="#ctx0" brushRef="#br0" timeOffset="7299.4175">1429 318,'26'0,"-26"0,0 0,0 0,0 0,-26-27,26 27,0 0,-26 0,26 0,-27 0,1 27,26-27,-27 26,27 1,-26-27,26 26,-27 0,27 1,0-1,-26 1,26-1,0 1,26-27,-26 26,27 1,-1-27,1 26,-1-26,1 0,-1 0,-26 0,26 0,1 0,-1 0,1-26,-27 26</inkml:trace>
          <inkml:trace contextRef="#ctx0" brushRef="#br0" timeOffset="7752.4432">1694 423,'26'-26,"-26"26,0 0,0 0,0 0,-26 0,26 0,-27 0,27 0,-26 26,-1-26,1 27,26-27,-27 26,27 1,-26-27,26 26,0 1,0-27,26 26,-26 1,27-27,-1 0,1 26,-27-26,26-26,1 26,-1 0,-26-27,27 1,-27-1,0 27,0-26,0-1,0 27,0-26,0 26,0-27,0 27,0 0,-27 0,27 0,0 0,0 0</inkml:trace>
          <inkml:trace contextRef="#ctx0" brushRef="#br0" timeOffset="8453.4835">1932 397,'0'26,"-27"-26,27 27,0-1,-26-26,26 27,0-1,-27 1,27-1,0-26,0 27,0-27,0 0,0 0,0 0,0 0,0 0,0 0,27-27,-27 27,0-26,0-1,0 1,26 26,-26-27,0 1,0 26,0-27,0 27,0 0,0 0,0 0,0 0,0 0,0 0,0 0,0 0,27 0,-27 27,0-27,26 26,-26 1,27-27,-27 26,26 1,-26-1,27-26,-1 27,-26-27,26 26,-26-26,27 0,-27 0,0-26,26 26,-26-27,0 1,0-1,27 1,-27-1,0 27,0-26,0-1,0 27,26 0,-26 0,0-26,27 26,-27 0,0 0,0 0</inkml:trace>
          <inkml:trace contextRef="#ctx0" brushRef="#br0" timeOffset="9178.525">2170 450,'-27'0,"27"-27,0 27,0 0,0 0,0-26,0 26,0 0,53-26,-53 26,27 0,-1-27,1 27,26 0,-27 0,1-26,25 26,-25 0,-1 0,1 0,-1 0,1-27,-1 27,-26 0,27 0,-27 0,0 0,0 0,0 0,0 0,0 0,0 0,0 0,0 0,0 0,0 0,0 0,-27 27,27-27,0 0</inkml:trace>
          <inkml:trace contextRef="#ctx0" brushRef="#br0" timeOffset="8774.5019">2355 423,'0'0,"0"27,0-27,0 26,0 1,-26-1,26 1,0-1,-27-26,27 27,0-27,0 26,0-26,0 27,0-27,0 0,0 0,0 0,0 0,0 0,0-27</inkml:trace>
          <inkml:trace contextRef="#ctx0" brushRef="#br0" timeOffset="10009.5725">2620 344,'0'0,"0"0,26 27,-26-27,0 0,0 0,0 26,0 0,0 1,-26-1,26 1,0-1,0 1,0-27,0 26,0 1,0-27,0 0,0 26,0-26,0 0,0-26,0 26,0-27,0 1,0 26,0-27,0 1,0-1,0 27,0-26,0-1,26 27,-26-26,0 26,0-26,0 26,27 0,-1-27,-26 27,26 0,1 0,-27 0,26 0,1 0,-1 0,-26 0,27 0,-27 0,0 0,0 0,26 27,-26-27,0 0,0 0,-26 26,-1-26,27 0,-26 26,-1-26,27 0,-26 27,-1-27,1 0,26 26,0-26,-26 0,26 0,0 27,0-27,0 0,0 0,0 26,0-26,0 0,0 0,26 27,0-27,-26 0,27 0,-27 0,26 26,1-26,-27 0,0 0,26-26,-26 26,27 0</inkml:trace>
          <inkml:trace contextRef="#ctx0" brushRef="#br0" timeOffset="10532.6024">3043 344,'0'0,"0"-26,0 26,0 0,-26 0,26 0,-27 0,27 0,0 0,-26 26,26-26,-27 27,27-1,0 0,-26 1,26-1,0 1,0-1,0-26,26 27,-26-1,27-26,-1 0,-26 0,27 0,-1 0,0-26,-26 26,27-27,-27 1,26 26,-26-27,0 1,0 26,0-27,0 27,0-26,-26 26,26 0,0-26,0 26,-27 0,27 0,0 0,27 0</inkml:trace>
          <inkml:trace contextRef="#ctx0" brushRef="#br0" timeOffset="10966.6273">3202 371,'0'0,"0"0,26 0,-26 0,0 52,-26-52,26 27,0-1,0 1,0-1,0 1,-27-1,27-26,0 27,0-27,0 0,0 26,0-26,0 0,27 0,-27 0,26 0,-26-26,0 26,27 0,-1 0,-26-27,27 27,-1 0,-26 0,26 0,1 0,-27 0,26 0,-26 0,27 0,-27 0,26 0,-26 0,0 0,0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21.2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04AF06-F9E8-4D34-B438-C4D46C0809F9}" emma:medium="tactile" emma:mode="ink">
          <msink:context xmlns:msink="http://schemas.microsoft.com/ink/2010/main" type="inkDrawing" rotatedBoundingBox="18959,11733 21100,12235 20954,12857 18813,12355" semanticType="callout" shapeName="Other">
            <msink:sourceLink direction="with" ref="{E3193AA2-8419-4ED5-9894-3A02F4987130}"/>
          </msink:context>
        </emma:interpretation>
      </emma:emma>
    </inkml:annotationXML>
    <inkml:trace contextRef="#ctx0" brushRef="#br0">0 53,'0'0,"0"0,0 0,0 0,0-26,0 26,0 0,26 0,1-27,-27 27,26 0,0 0,1 0,-1 0,-26 0,27 0,-1 27,1-27,-27 0,0 0,26 0,-26 0,0 0,0 0,0 0,0 0,0 26,0 1,0-27,0 26,0 0,0 1,-26-1,26 27,0-26,0-1,0 1,0 26,0-27,-27 1,27-27,0 26,0 0,0-26,0 27,0-27,0 0,0 0,0 26,0-26,0 0,0 0,0 0,0 0,0 0,0 0,0 0,0 0,0 0,0 27,0-27,0 0,0 0,0 0,0 0,0 0,0 0,27 0,-1 0,-26 0,27 0,-1 0,1 0,-1 0,1-27,-1 27,0 0,1 0,-1 0,1 0,-1 0,1 0,-1 0,1 0,-1 0,1 0,-1 0,0 0,1 0,-1 0,1 0,-1 0,1 0,26 0,-27-26,1 26,26 0,-27 0,27 0,-27 0,27 0,-26-27,26 27,-27 0,27 0,-27 0,1 0,-1 0,27-26,-26 26,-1 0,1 0,-1 0,1 0,-1 0,1 0,-1 0,0 0,1 0,-27 0,26 0,1 26,-1-26,-26 0,27 0,-27 0,26 0,-26 0,27 0,-27 0,26 0,1 0,-27 0,0 0,0 0,26 0,-26 0,26 0,-26 0,0 0,0 0,0 0,0 0,0 0,0 27,0-27,0 26,0 1,0-1,0 1,0-1,0 1,0 26,0-27,0 0,0 27,0-26,0 26,0-27,0 1,0-1,0 1,0-1,0-26,0 27,0-27,0 0,0 0,0 0,0 0,0 0,0 0,0 26,0-26,0 0,-26-26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47.3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13E6DF-BBD2-4805-BD85-510DD15C6077}" emma:medium="tactile" emma:mode="ink">
          <msink:context xmlns:msink="http://schemas.microsoft.com/ink/2010/main" type="inkDrawing" rotatedBoundingBox="14134,15548 17169,15717 17138,16265 14103,16096" semanticType="enclosure" shapeName="Other"/>
        </emma:interpretation>
      </emma:emma>
    </inkml:annotationXML>
    <inkml:trace contextRef="#ctx0" brushRef="#br0">218 484,'0'0,"-27"0,27 0,0 0,0 0,0 0,0 0,0 0,0 0,0 0,0 0,0 0,0 0,0 0,27 0,-27 0,26 0,-26 0,27 0,-1 0,1 0,-1 0,-26 0,27 0,-1 0,1 0,-1 0,0 0,-26 26,27-26,-1 0,-26 0,27 27,-1-27,1 0,-27 0,26 0,1 0,-1 0,1 0,-1 26,1-26,-1 0,0 0,27 0,-26 0,-1 0,1 0,-1 0,27 0,-26 0,-1 0,0 0,1 0,-1 0,1-26,-1 26,-26 0,27 0,-1 0,-26 0,27 0,-1 0,1 0,-27 0,26 0,1 0,-1 0,-26 0,26 0,1 0,-1 0,1 0,-27 0,26 0,1 0,-1 0,1 0,-1 0,-26 0,27 0,-1 0,0 0,1 0,-1 0,1 0,-1 0,1 0,-1 0,1 0,-27 0,26 26,1-26,-1 0,1 0,-1 0,0 0,1 0,-1 0,1 0,-1 0,1 0,-1 0,1 0,-1 0,1 0,-27 0,26 0,0 27,-26-27,27 0,-27 0,26 0,-26 0,27 0,-1 0,-26 0,27 0,-1 0,-26 0,27 0,-1 0,1 0,-27 0,26 0,1 0,-27 0,26 0,-26 0,26 0,1 0,-27 0,26 0,-26 0,27 0,-27 0,26 0,-26 0,27 0,-27 0,0 0,0 0,26 0,-26 0,27 0,-27 0,0 0,0 0,0 0,0 0,0 0,0 0,26 0,-26 0,0 0,0 0,0 0,0 0,27 0,-27 0,0 0,0 0,0 0,0 0,0 0,26 0,-26 0,0 0,0 0,0 0,0 0,0 0,0 0,0 0,0 0,26 0,-26 0,0 0,0 0,0 0,0 0,0-27,0 27,0-26,0-1,0 1,0 0,0-1,0 1,-26-1,26 1,0-1,0 1,0-1,0 27,0-26,0 26,0-27,0 27,26 0,-26 0,0-26,0 26,0 0,0 0,0 0,0 0,0 0,0 0,0-26,0 26,0 0,0 0,-26 0,26 0,0 0,0-27,0 27,-26 0,-1 0,27 0,-26 0,-1 0,1 0,-1 0,27 0,-53 0,27 0,-1 0,1 0,-27 0,27 0,-27 0,26-26,-26 26,0 0,27 0,-27 0,27 0,-1 0,-26 0,27 0,-27 0,26 0,-26 0,27-27,-27 27,27 0,-27 0,0 0,0 0,0 0,26 0,-25 0,-1 0,26 0,-26 0,27 0,-1 0,-26-26,27 26,-27 0,27 0,-27 0,26 0,-26 0,27 0,-27 0,26-27,-25 27,25 0,-26 0,27 0,-1 0,-26 0,27 0,-1 0,-25 0,25 0,1 0,-1 0,-26 0,27 0,-1 0,27 0,-26 0,-1 0,1 0,26-26,-27 26,1 0,26 0,-26 0,-1 0,1 0,-1 0,1 0,26 0,-27 0,1 0,-1 0,1 0,-1 0,1 0,26 0,-26 0,26 0,0 0,-27 0,27 0,-26 0,26 0,0 26,0-26,-27 0,27 0,0 0,0 0,0 0,-26 0,26 0,0 27,0-27,-27 26,27-26,0 27,0-1,0 1,0-1,0 27,0-27,0 1,0-1,27 1,-27-1,0 1,0-27,0 26,0-26,0 0,0 0,0 0,0 0,26 27,-26-27,0 0,0 0,0 0,0 0,0-27,0 27,0 0,0 0,27-26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49.0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430C17-2851-4B41-8DC1-D91ED680329B}" emma:medium="tactile" emma:mode="ink">
          <msink:context xmlns:msink="http://schemas.microsoft.com/ink/2010/main" type="inkDrawing" rotatedBoundingBox="13011,17351 13044,15629 13493,15638 13460,17360" semanticType="verticalRange" shapeName="Other">
            <msink:sourceLink direction="with" ref="{E70BA567-F91F-48BE-9412-07E50A069F78}"/>
          </msink:context>
        </emma:interpretation>
      </emma:emma>
    </inkml:annotationXML>
    <inkml:trace contextRef="#ctx0" brushRef="#br0">470 86,'26'-26,"-26"26,0 0,0 0,0 0,0 0,0 0,0-27,0 27,0 0,0 0,-26 0,26 0,-27 0,27 0,-26-26,-1 26,-26 0,27 0,0 0,-1 0,1 0,-1 0,1 0,-1 0,1 26,-1-26,27 0,-26 27,26-1,-27-26,27 27,0-1,0 0,0 27,0-26,0-1,0 27,0-26,0 26,0-1,0-25,0 26,0 0,0-27,0 27,0 0,0-26,0 25,0 1,0-26,0 26,0 0,0-27,0 27,0-27,0 27,0-26,0-1,0 27,0-26,0-1,27 1,-27-1,0 27,0-27,0 1,0-1,0-26,0 27,0-1,26-26,-26 27,0-27,0 0,0 0,0 26,0-26,0 0,0 0,0 0,0 27,0-27,0 0,0 0,0 0,0 0,0 0,27 26,-27-26,0 0,0 0,0 0,0 0,0 27,0-27,26 0,1 0,-27 26,26-26,-26 0,27 26,-1-26,-26 0,27 0,-1 0,-26 0,26 0,1 0,-27 0,26 0,1 0,-27 0,26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50.4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96DF6B-5504-4B60-AC37-3F542DE7489E}" emma:medium="tactile" emma:mode="ink">
          <msink:context xmlns:msink="http://schemas.microsoft.com/ink/2010/main" type="writingRegion" rotatedBoundingBox="12356,16325 12991,16325 12991,17330 12356,17330"/>
        </emma:interpretation>
      </emma:emma>
    </inkml:annotationXML>
    <inkml:traceGroup>
      <inkml:annotationXML>
        <emma:emma xmlns:emma="http://www.w3.org/2003/04/emma" version="1.0">
          <emma:interpretation id="{A1974BD2-C92A-4DC0-9345-85407864446A}" emma:medium="tactile" emma:mode="ink">
            <msink:context xmlns:msink="http://schemas.microsoft.com/ink/2010/main" type="paragraph" rotatedBoundingBox="12356,16325 12991,16325 12991,17330 12356,17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B1027-0325-4C38-9526-E1980980DB34}" emma:medium="tactile" emma:mode="ink">
              <msink:context xmlns:msink="http://schemas.microsoft.com/ink/2010/main" type="line" rotatedBoundingBox="12356,16325 12991,16325 12991,17330 12356,17330"/>
            </emma:interpretation>
          </emma:emma>
        </inkml:annotationXML>
        <inkml:traceGroup>
          <inkml:annotationXML>
            <emma:emma xmlns:emma="http://www.w3.org/2003/04/emma" version="1.0">
              <emma:interpretation id="{7D87B25D-3596-4C0E-89BD-2E16961E014E}" emma:medium="tactile" emma:mode="ink">
                <msink:context xmlns:msink="http://schemas.microsoft.com/ink/2010/main" type="inkWord" rotatedBoundingBox="12356,16325 12991,16325 12991,17330 12356,17330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635 0,'0'0,"0"0,0 0,0 0,0 0,-27 0,27 0,0 0,0 0,-26 0,-1 0,27 0,-26 0,-1 0,1 0,-27 0,26 0,1 0,-1 26,-25-26,25 27,1-1,-1-26,27 26,-26 1,26-1,-27 27,27-26,0-1,0 27,-26-26,26 25,0 1,0 0,0 0,0 0,26 0,-26 0,0 0,0-27,0 27,0-26,0 26,0-27,0-26,0 27,0-1,0-26,0 0,0 0,0 0,0 0,0 0,-26 0,26-26,0 26,-27-27,27 27,-26-26,26-1,0 27,-27-26,27 26,0 0,-26-27,26 27,-26 0,26 0,0 0,0 0,0 0,0 27,0-27,0 0,26 26,-26-26,0 27,26-27,1 26,-27-26,26 0,-26 27,27-27,-27 0,26 0,-26 0,27 26,-27-26,0 0,0 0,26-26,-26 26,0-27,27 27,-27-26,0 26,0-27,26 27,-26-26,0 26,0 0,0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7:18.7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9E60C7-91F4-4EC3-BB0C-D0A9AF185B38}" emma:medium="tactile" emma:mode="ink">
          <msink:context xmlns:msink="http://schemas.microsoft.com/ink/2010/main" type="writingRegion" rotatedBoundingBox="13070,11800 13573,11800 13573,12726 13070,12726"/>
        </emma:interpretation>
      </emma:emma>
    </inkml:annotationXML>
    <inkml:traceGroup>
      <inkml:annotationXML>
        <emma:emma xmlns:emma="http://www.w3.org/2003/04/emma" version="1.0">
          <emma:interpretation id="{8D25879C-03DD-4364-AD4E-E8DA5FF10AE7}" emma:medium="tactile" emma:mode="ink">
            <msink:context xmlns:msink="http://schemas.microsoft.com/ink/2010/main" type="paragraph" rotatedBoundingBox="13070,11800 13573,11800 13573,12726 13070,12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A4B36-63B5-4AD8-A2E8-4B71882C96CD}" emma:medium="tactile" emma:mode="ink">
              <msink:context xmlns:msink="http://schemas.microsoft.com/ink/2010/main" type="line" rotatedBoundingBox="13070,11800 13573,11800 13573,12726 13070,12726"/>
            </emma:interpretation>
          </emma:emma>
        </inkml:annotationXML>
        <inkml:traceGroup>
          <inkml:annotationXML>
            <emma:emma xmlns:emma="http://www.w3.org/2003/04/emma" version="1.0">
              <emma:interpretation id="{865C57F9-9909-427C-AD45-A4EA5DB6E4A4}" emma:medium="tactile" emma:mode="ink">
                <msink:context xmlns:msink="http://schemas.microsoft.com/ink/2010/main" type="inkWord" rotatedBoundingBox="13070,11800 13573,11800 13573,12726 13070,12726"/>
              </emma:interpretation>
              <emma:one-of disjunction-type="recognition" id="oneOf0">
                <emma:interpretation id="interp0" emma:lang="en-US" emma:confidence="1">
                  <emma:literal>[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8044 373,'0'0,"0"0,0 0,0 0,0 0,0 0,0 0,0 0,0 0,0 0,0 0,0-26,0 26,-27 0,27 0,-26 0,-1 0,27 0,-26 0,-1 0,1-27,-27 27,26 0,1 0,0-26,-1 26,1 0,-1 0,27 0,-26 0,26 0,0 0,-27 0,27 0,0 26,0-26,-26 27,26-27,0 0,0 26,0-26,0 26,0 1,0-1,0 1,0-1,0 1,0-1,0 27,0-26,-27 26,27-27,0 27,0-27,0 27,0 0,0-26,0 26,0-27,0 27,0-27,-26 1,26-1,0 1,0-27,0 0,0 26,0-26,0 0,0 0,0 0,0 0,0 0,0 0,0 0,26 0,-26 0,0 0,0 0,27 0,-27 0,0 0,0 0,26 0,1 0,-27 0,26 0,-26 0,27 0,-1 0,1 0,-1 0,0 0,-26 27,27-27,-1 0,-26 0,27 0,-27 0,26 0,-26 0,0 0,0 0,0 0,0 0,0 0,0 0,0 0,0 0,0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14:33.2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CAE3F7-AC44-4242-9393-45D11A99CEE6}" emma:medium="tactile" emma:mode="ink">
          <msink:context xmlns:msink="http://schemas.microsoft.com/ink/2010/main" type="writingRegion" rotatedBoundingBox="16489,14414 24335,14128 24397,15836 16551,16122"/>
        </emma:interpretation>
      </emma:emma>
    </inkml:annotationXML>
    <inkml:traceGroup>
      <inkml:annotationXML>
        <emma:emma xmlns:emma="http://www.w3.org/2003/04/emma" version="1.0">
          <emma:interpretation id="{9895E0E5-3FE8-498C-A2AE-5A91FA0C54EA}" emma:medium="tactile" emma:mode="ink">
            <msink:context xmlns:msink="http://schemas.microsoft.com/ink/2010/main" type="paragraph" rotatedBoundingBox="19236,14287 23577,14456 23561,14877 19219,147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8CF2D3-0E58-431D-8FF7-C7DD4FFEC9AD}" emma:medium="tactile" emma:mode="ink">
              <msink:context xmlns:msink="http://schemas.microsoft.com/ink/2010/main" type="line" rotatedBoundingBox="19236,14287 23577,14456 23561,14877 19219,14708"/>
            </emma:interpretation>
          </emma:emma>
        </inkml:annotationXML>
        <inkml:traceGroup>
          <inkml:annotationXML>
            <emma:emma xmlns:emma="http://www.w3.org/2003/04/emma" version="1.0">
              <emma:interpretation id="{59C97516-64A0-4164-ACDB-1FF32D333E2E}" emma:medium="tactile" emma:mode="ink">
                <msink:context xmlns:msink="http://schemas.microsoft.com/ink/2010/main" type="inkWord" rotatedBoundingBox="19236,14287 23577,14456 23561,14877 19219,14708"/>
              </emma:interpretation>
              <emma:one-of disjunction-type="recognition" id="oneOf0">
                <emma:interpretation id="interp0" emma:lang="en-US" emma:confidence="0">
                  <emma:literal>tracing</emma:literal>
                </emma:interpretation>
                <emma:interpretation id="interp1" emma:lang="en-US" emma:confidence="0">
                  <emma:literal>Italic Ina</emma:literal>
                </emma:interpretation>
                <emma:interpretation id="interp2" emma:lang="en-US" emma:confidence="0">
                  <emma:literal>Italia Ina</emma:literal>
                </emma:interpretation>
                <emma:interpretation id="interp3" emma:lang="en-US" emma:confidence="0">
                  <emma:literal>tracings</emma:literal>
                </emma:interpretation>
                <emma:interpretation id="interp4" emma:lang="en-US" emma:confidence="0">
                  <emma:literal>Tracie Ina</emma:literal>
                </emma:interpretation>
              </emma:one-of>
            </emma:emma>
          </inkml:annotationXML>
          <inkml:trace contextRef="#ctx0" brushRef="#br0">2699-1058,'26'26,"-26"-26,0 0,0 0,0 0,27 0,-27 0,0 0,0 0,26 0,-26 0,0 0,0 0,27 0,-27 0,0 0,0 0,26 0,-26 0,26 0,-26 0,27 0,-27 0,0 27,0-27,26 0,-26 0,27 0,-27 0,0 0,0 0,26 0,-26 0,27 0,-27 0,0 0,0 0,26 0,-26 0,27 0,-27 0,0 0,0 0,26 0,-26 0,0 0,27 0,-27 0,0 0,26 0,0 0,-26 0,0 0,0 0,27 0,-27 0,26 0,-26 0,0 0,0 0,27 0,-1 0,-26 0,27 0,-27-27,26 27,1 0,-27 0,26 0,1 0,-1 0,-26 0,27 0,-27 0,0 0,26 0,-26 0,26 0,-26 0,0 0,27 0,-27 0,26 0,-26 0,27 0,-27 0,26 0,-26 0,27 27,-27-27,26 0,-26 0,27 0,-1 0,-26 0,27 0,-1 0,-26 26,26-26,1 0,-27 0,26 0,-26 0,27 0,-27 0,0 0,26 27,-26-27,27 0,-27 0,0 0,0 0,26 0,-26 0,27 26,-27-26,0 0,0 0,0 0,26 0,-26 0,0 0,0 0,0 0,0 0,0 0,0 0,27 0,-27 0,0 0,0-26,0 26</inkml:trace>
          <inkml:trace contextRef="#ctx0" brushRef="#br0" timeOffset="9031.5165">3492-661,'27'0,"-1"-27,-26 27,0 0,27 0,-1-26,1 26,-1 0,1 0,-1 0,27 0,-27 0,1 0,26 0,-27 0,27 0,-26 0,-1 0,1 0,-1 0,1 0,-1 0,0 0,1 0,-1 0,-26 0,27 0,-27-27,26 27,-26 0,27 0,-27 0,0-26,0-1,0 27,0 0,0-26,0 26,-27-27,27 27,0 0,0 0,-26-26,26 26,0 0,0 0,0 0,0 0,0 0,0-26,0 26,0 0,26 0,-26 0,0 0,27 0,-1 26,-26-26,27 0,-1 0,1 26,-27-26,26 0,0 27,-26-27,0 0,27 26,-27-26,0 0,0 0,26 27,-26-27,0 26,0-26,-26 27,26-27,0 0,0 0,-27 26,27-26,0 27,0-27,0 0,0 0,0 0</inkml:trace>
          <inkml:trace contextRef="#ctx0" brushRef="#br0" timeOffset="10378.5936">4604-847,'0'0,"0"-26,26 26,-26 0,53 0,-26-26,-1 26,0 0,27 0,-26 0,26 0,-27 0,1 0,-1 0,27 0,-53 0,26 0,1 0,-27 0,0 0,26 0,-26 0,0 0,0 0,0 0,0 0,0 0,0 0,0 0,0 0,-26 26,26-26,-27 26,1 1,0-1,-1 1,1-1,26 1,-27-27,27 26,-26 1,26-27,0 0,26 26,1-26,-27 0,26 0,1-26,-1 26,0-27,1 27,-1-26,-26-1,27 27,-1-26,-26-1,0 27,27-26,-27 26,0 0,0 0,0 0,0 0,0 0,-27 0,27 0,0 26,0 1,-26-27,26 26,0 1,0-27,0 26,0 1,0-27,0 26,0-26,26 27,-26-27,0 0,0 0</inkml:trace>
          <inkml:trace contextRef="#ctx0" brushRef="#br0" timeOffset="9632.551">4815-899,'0'0,"0"0,0 26,0-26,0 0,0 0,0 26,0 1,0-1,0 1,0-1,0 1,-26 26,26-27,0 1,0-27,0 0,0 26,0-26,0 0,0 0</inkml:trace>
          <inkml:trace contextRef="#ctx0" brushRef="#br0" timeOffset="10782.6168">5397-926,'0'0,"0"0,0 0,0 0,0 27,0-27,0 26,0-26,-26 26,26 1,0-1,0 1,-26-27,26 26,-27 1,27-1,0-26,0 0,0 27,0-27,0 0,0 0,27 0,-27 0,26 0,0 0,-26-27,27 27,-1 0,-26-26,27 26,-27 0,0 0</inkml:trace>
          <inkml:trace contextRef="#ctx0" brushRef="#br0" timeOffset="11235.6427">5662-899,'0'0,"0"0,0 0,0 0,0 0,0 0,0 0,0 0,0 0,0 0,0 26,0-26,0 26,-26 1,26-27,0 26,0 1,0-1,0 1,0-27,0 0,0 26,0-26,0 0,0 0</inkml:trace>
          <inkml:trace contextRef="#ctx0" brushRef="#br0" timeOffset="11659.6667">5847-926,'0'0,"-26"0,26 27,-27-27,27 0,-26 0,-1 26,27 0,-26-26,-1 27,27-27,-26 26,26-26,0 0,0 27,0-27,0 0,0 0,26 26,-26-26,27 0,-27 0,26 0,1 0,-1-26,1 26,-27 0,53 0,-53-27,26 27,-26 0</inkml:trace>
          <inkml:trace contextRef="#ctx0" brushRef="#br0" timeOffset="11994.686">6165-926,'0'0,"0"27,0-27,0 0,0 0,-27 26,27-26,-26 26,26 1,-27-1,27-26,-26 27,26-1,-27-26,27 27,0-27,0 0,0 0,0 0</inkml:trace>
          <inkml:trace contextRef="#ctx0" brushRef="#br0" timeOffset="12669.7247">6297-899,'0'26,"0"-26,0 0,0 0,0 26,0-26,-26 27,26-27,-27 26,27-26,-26 27,26-1,0-26,-27 0,27 0,0 0,0 0,0 0,0 0,27 0,-27-26,26-1,-26 27,27-26,-27-1,26 27,-26-26,0 26,26 0,-26 0,0 0,0-26,0 26,0 0,0 0,27 26,-27-26,0 0,0 26,0 1,26-27,-26 26,0 1,0-27,0 26,0-26,27 27,-27-27,26 0,-26 0,0 0,27 0,-27-27,26 27,-26-26,27 26,-27-27,0 1,26 26,-26-27,0 1,0 26,27 0,-27 0,0 0,0-26,0 26,0 0,0 0</inkml:trace>
          <inkml:trace contextRef="#ctx0" brushRef="#br0" timeOffset="13362.7643">6773-926,'-26'0,"26"0,-27 27,1-27,26 26,-27-26,27 26,-26 1,26-27,0 26,-26 1,26-27,0 26,0-26,26 0,-26 27,26-27,-26 0,27 0,-27 0,26-27,1 27,-27 0,26 0,-26-26,0 26,27-27,-27 27,0 0,26-26,-26 26,0 0,0 0,0 0,27-27,-27 27,0 0,26 0,-26 0,27 0,-27 0,26 0,0 0,-26 0,27 0,-27 27,26-27,-26 0,0 0,0 0,27 0,-27 0,0 0,-27 26,27-26,0 0,-26 27,26-27,0 0,0 0,-27 26,27-26,0 27,0-27,0 0,0 0,0 0,0 0</inkml:trace>
        </inkml:traceGroup>
      </inkml:traceGroup>
    </inkml:traceGroup>
    <inkml:traceGroup>
      <inkml:annotationXML>
        <emma:emma xmlns:emma="http://www.w3.org/2003/04/emma" version="1.0">
          <emma:interpretation id="{2507B2A7-59C8-4676-918A-A5995C46A9A3}" emma:medium="tactile" emma:mode="ink">
            <msink:context xmlns:msink="http://schemas.microsoft.com/ink/2010/main" type="paragraph" rotatedBoundingBox="16516,15162 24362,14876 24397,15836 16551,16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057945-94B3-4298-B509-D94A4C24BA6B}" emma:medium="tactile" emma:mode="ink">
              <msink:context xmlns:msink="http://schemas.microsoft.com/ink/2010/main" type="inkBullet" rotatedBoundingBox="16524,15386 17140,15364 17151,15667 16536,15690"/>
            </emma:interpretation>
            <emma:one-of disjunction-type="recognition" id="oneOf1">
              <emma:interpretation id="interp5" emma:lang="en-US" emma:confidence="0">
                <emma:literal>M</emma:literal>
              </emma:interpretation>
              <emma:interpretation id="interp6" emma:lang="en-US" emma:confidence="0">
                <emma:literal>m</emma:literal>
              </emma:interpretation>
              <emma:interpretation id="interp7" emma:lang="en-US" emma:confidence="0">
                <emma:literal>r</emma:literal>
              </emma:interpretation>
              <emma:interpretation id="interp8" emma:lang="en-US" emma:confidence="0">
                <emma:literal>^</emma:literal>
              </emma:interpretation>
              <emma:interpretation id="interp9" emma:lang="en-US" emma:confidence="0">
                <emma:literal>•</emma:literal>
              </emma:interpretation>
            </emma:one-of>
          </emma:emma>
        </inkml:annotationXML>
        <inkml:trace contextRef="#ctx0" brushRef="#br0" timeOffset="-389139.2575">0 318,'0'0,"0"0,0 0,0 0,0 0,0 0,0 0,0 0,0 0,0 0,0 0,0 0,0-27,0 1,0 26,0-27,26 1,-26 26,0-27,27 27,-27-26,26 26,1-27,-27 27,26 0,1 0,-1-26,1 26,-1 0,1 0,-1 0,0 0,1 0,-1 0,-26 0,27 0,-1 0,-26 0,0 0,27 0,-27 0,0 0,0 0,0 0,0-27,0 27,0 0,0-26,0 26,-27 0,27 0,0-26,0 26,-26-27,26 27,0 0,0 0,0 0,26 0,-26 0,27 0,-27 27,26-27,1 0,-27 0,26 26,1-26,-27 0,26 0,-26 0,0 0,26 26,-26-26,0 0,0 0,0 0,0 27,0-27,0 26,0-26,-26 27,26-27,-26 0,26 0,0 0,0 26,0-26,0 0</inkml:trace>
      </inkml:traceGroup>
      <inkml:traceGroup>
        <inkml:annotationXML>
          <emma:emma xmlns:emma="http://www.w3.org/2003/04/emma" version="1.0">
            <emma:interpretation id="{E70BA567-F91F-48BE-9412-07E50A069F78}" emma:medium="tactile" emma:mode="ink">
              <msink:context xmlns:msink="http://schemas.microsoft.com/ink/2010/main" type="line" rotatedBoundingBox="17368,15131 24362,14876 24397,15836 17403,16091">
                <msink:destinationLink direction="with" ref="{7E430C17-2851-4B41-8DC1-D91ED680329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13DE00-88D5-40DC-9018-0723EDC712E7}" emma:medium="tactile" emma:mode="ink">
                <msink:context xmlns:msink="http://schemas.microsoft.com/ink/2010/main" type="inkWord" rotatedBoundingBox="17374,15294 21426,15146 21442,15570 17389,15717"/>
              </emma:interpretation>
              <emma:one-of disjunction-type="recognition" id="oneOf2">
                <emma:interpretation id="interp10" emma:lang="en-US" emma:confidence="0">
                  <emma:literal>personification</emma:literal>
                </emma:interpretation>
                <emma:interpretation id="interp11" emma:lang="en-US" emma:confidence="0">
                  <emma:literal>Personification</emma:literal>
                </emma:interpretation>
                <emma:interpretation id="interp12" emma:lang="en-US" emma:confidence="0">
                  <emma:literal>personifications</emma:literal>
                </emma:interpretation>
                <emma:interpretation id="interp13" emma:lang="en-US" emma:confidence="0">
                  <emma:literal>Personifications</emma:literal>
                </emma:interpretation>
                <emma:interpretation id="interp14" emma:lang="en-US" emma:confidence="0">
                  <emma:literal>personations</emma:literal>
                </emma:interpretation>
              </emma:one-of>
            </emma:emma>
          </inkml:annotationXML>
          <inkml:trace contextRef="#ctx0" brushRef="#br0" timeOffset="-384927.0165">2884 79,'0'0,"0"0,0 0,0 0,0-26,0 26,0 0,26 0,-26 0,27-26,-27 26,26 0,-26 0,27 0,-1 0,-26 0,27 0,-27 0</inkml:trace>
          <inkml:trace contextRef="#ctx0" brushRef="#br0" timeOffset="-385176.0308">2910 27,'0'26,"0"0,0-26,0 27,0-27,0 26,0 1,0-1,0-26,0 27,0-27,0 0,0 0,0 0,0 0</inkml:trace>
          <inkml:trace contextRef="#ctx0" brushRef="#br0" timeOffset="-384656.001">2937 106,'-27'26,"27"-26,0 0,0 0,0 0,27 0,-27 0,0-26,0 26,26 0,1-27,-27 27,26 0,-26 0,27 0,-27 0</inkml:trace>
          <inkml:trace contextRef="#ctx0" brushRef="#br0" timeOffset="-384379.9853">3201-26,'0'0,"0"0,0 26,0-26,0 27,0-27,0 26,0-26,0 26,0 1,0-1,0-26,0 27,0-1,0-26,27 0,-27 0,0 27</inkml:trace>
          <inkml:trace contextRef="#ctx0" brushRef="#br0" timeOffset="-383498.9349">3492 53,'27'-26,"-27"26,0 0,0 0,0 0,-27-27,27 27,-26 0,26 0,0 27,-26-27,26 26,-27-26,27 26,-26-26,26 27,0-1,-27-26,27 27,0-27,0 0,0 0,27 26,-27 1,26-27,1 0,-27 0,52 0,-25 0</inkml:trace>
          <inkml:trace contextRef="#ctx0" brushRef="#br0" timeOffset="-383055.9095">3704 106,'27'-27,"-27"27,0 0,0 0,0 0,-27 0,27 0,-26 0,-1 27,27-27,-26 0,26 26,0 1,0-27,0 26,0-26,0 0,0 27,26-27,-26 0,27 0,-1 0,-26 0,27-27,-27 27,26-26,-26 26,0 0,0 0,0-27,0 27,0 0,0 0,0 0,0 0,0 0,0 27,0-27,0 26,0-26,26 27,-26-27,0 0,0 26,0-26,27 0</inkml:trace>
          <inkml:trace contextRef="#ctx0" brushRef="#br0" timeOffset="-382408.8725">3863 79,'0'-26,"0"26,-27 0,27 0,27-26,-27 26,26 0,-26 0,27-27,-1 27,1 0,-1 0,1-26,-1 26,1 0,-27 0,26 0,0 0,-26 0,0 0,27 0,-27 0,0 0,0 0,0 26,26-26,-26 27,0-1,0-26,0 26,-26 1,26-1,0 1,0-27,0 26,0-26,26 27,-26-27,0 0</inkml:trace>
          <inkml:trace contextRef="#ctx0" brushRef="#br0" timeOffset="-382812.8956">3969 79,'0'0,"0"0,0 27,0-27,0 0,26 26,-26-26,0 27,0-1,0-26,0 27,0-27,0 0,0 0,0 0</inkml:trace>
          <inkml:trace contextRef="#ctx0" brushRef="#br0" timeOffset="-381925.8447">4392 53,'0'0,"0"0,0 0,0-26,0 26,-26 0,26 0,0 26,-27-26,27 0,0 26,-26 1,26-27,0 26,0 1,0-27,26 26,-26-26,27 27,-27-27,26 0,0 0,-26-27,27 27,-27-26,26 26,-26-27,0 1,0-1,0 27,0-26,0 0,0 26,0 0,0-27,0 27,-26 0,26 0,0 0,0 27,0-27</inkml:trace>
          <inkml:trace contextRef="#ctx0" brushRef="#br0" timeOffset="-381310.8097">4657-26,'-27'0,"27"26,0-26,0 27,0-1,-26-26,26 26,0 1,0-27,0 26,0-26,0 27,0-27,0 0,0 0,0 0,26-27,-26 1,0 26,0-27,0 1,27 0,-27 26,0-27,0 27,0-26,0 26,0 0,0 0,0 0,0 0,0 0,0 0,0 0,26 0,-26 26,0 1,27-27,-27 26,26 0,0-26,-26 27,27-27,-1 0,-26 0,27 0,-27 0,26-27,-26 1,27 0,-27-1,0 1,0 26,0-27,0 1,0-1,0 27,0 0,0 0,0 0,0 0</inkml:trace>
          <inkml:trace contextRef="#ctx0" brushRef="#br0" timeOffset="-388424.2166">847 27,'0'26,"0"-26,0 0,0 26,0 1,0-27,26 26,-26 1,0-27,0 26,0 1,27-27,-27 0,0 26,0-26,0 0,0 0,0-26,0 26,-27-27,27 27,0-26,-26 26,26-27,0 27,0-26,0-1,0 1,0 26,0-26,0-1,0 27,0-26,0 26,26-27,-26 1,27 26,-1 0,0 0,-26 0,27 0,-1 0,1 0,-27 26,26-26,-26 27,0-1,0 1,0-27,-26 26,26 0,-27-26,27 0,-26 27,-1-27,27 0,-26 0,0 0,26 0,0 0,0 0,0 0,0 0</inkml:trace>
          <inkml:trace contextRef="#ctx0" brushRef="#br0" timeOffset="-387928.188">1111 132,'53'0,"-53"0,27 0,-27-26,26 26,-26 0,26-27,-26 27,0-26,27 26,-27-26,0 26,0-27,0 27,0-26,0 26,-27 0,27 0,0 0,0 0,-26 0,0 26,26-26,-27 27,27-1,0-26,0 26,0 1,0-1,0 1,0-27,0 26,27-26,-27 27,26-27,0 0,-26 0,27 0,-1 0,-26 0</inkml:trace>
          <inkml:trace contextRef="#ctx0" brushRef="#br0" timeOffset="-387460.1614">1402 0,'0'0,"0"0,0 0,0 0,0 27,0-27,27 26,-27 0,0-26,0 27,26-1,-26-26,0 27,0-27,0 0,0 0,0 0,0 0,0 0,0 0,0 0,0 0,0-27,0 1,0 26,0-27,0 1,0 0,0 26,0-27,27 1,-27 26,26-27,-26 27,27 0,-1 0,-26 0,26 0,-26 0,27 0,-27 0,26 0,-26 0,0 27</inkml:trace>
          <inkml:trace contextRef="#ctx0" brushRef="#br0" timeOffset="-386863.1273">1799 0,'0'-26,"0"26,0 0,0 0,0 0,-26 0,26 0,-27 26,27 1,-26-27,26 0,0 26,0-26,0 0,0 0,0 0,0 0,0 0,0 0,0 26,0-26,26 0,-26 0,27 27,-27-27,26 0,-26 0,0 26,27-26,-27 0,0 27,0-27,0 26,0-26,0 0,0 0,-27 27,1-27,26 0,-27 0,1 0,26 0,-27 0,27 0,-26 0,26 0,0 0,0 0,0 0</inkml:trace>
          <inkml:trace contextRef="#ctx0" brushRef="#br0" timeOffset="-386368.099">2037 79,'0'0,"0"-26,0 26,0 0,0 0,0-26,0 26,-26 0,26 0,0 0,0 0,-27 26,27-26,-26 26,26 1,0-27,0 26,0 1,0-1,0-26,0 27,26-1,1-26,-27 0,26 0,1 0,-27 0,26-26,-26 26,0-27,0 27,0-26,0-1,0 27,0-26,0 26,0 0,0 0,-26-27,26 27,0 0,0 0,0 0</inkml:trace>
          <inkml:trace contextRef="#ctx0" brushRef="#br0" timeOffset="-385703.0609">2249 106,'0'0,"0"0,0 0,0 26,0-26,-27 27,27-27,0 26,0-26,0 27,0-27,0 26,0-26,0 0,0 0,0 0,0 0,0 0,0 0,0 0,0-26,0-1,0 27,0-26,27 26,-27-27,0 1,0 26,0 0,0 0,0 0,26-27,-26 27,0 0,0 27,0-27,27 0,-27 0,26 26,-26 1,27-27,-27 26,26-26,-26 27,27-27,-27 26,26-26,1 0,-27 0,26 0,-26 0,0-26,26-1,-26 27,0-26,0-1,0 27,0-26,0-1,0 27,0 0,0-26,0 26,0 0,0 0,0 0,27 0</inkml:trace>
          <inkml:trace contextRef="#ctx0" brushRef="#br0" timeOffset="-385446.0462">2672 53,'0'0,"0"0,0 26,0-26,0 27,0-27,0 26,0 1,0-27,0 26,0-26,0 27,0-27,0 0,0 0,27 0</inkml:trace>
        </inkml:traceGroup>
        <inkml:traceGroup>
          <inkml:annotationXML>
            <emma:emma xmlns:emma="http://www.w3.org/2003/04/emma" version="1.0">
              <emma:interpretation id="{D4CC2804-3CD6-4A6D-9586-311C2ACD7905}" emma:medium="tactile" emma:mode="ink">
                <msink:context xmlns:msink="http://schemas.microsoft.com/ink/2010/main" type="inkWord" rotatedBoundingBox="22263,14953 23480,14909 23514,15868 22298,15912"/>
              </emma:interpretation>
              <emma:one-of disjunction-type="recognition" id="oneOf3">
                <emma:interpretation id="interp15" emma:lang="en-US" emma:confidence="0">
                  <emma:literal>Devore</emma:literal>
                </emma:interpretation>
                <emma:interpretation id="interp16" emma:lang="en-US" emma:confidence="0">
                  <emma:literal>Poorer</emma:literal>
                </emma:interpretation>
                <emma:interpretation id="interp17" emma:lang="en-US" emma:confidence="0">
                  <emma:literal>Dire,</emma:literal>
                </emma:interpretation>
                <emma:interpretation id="interp18" emma:lang="en-US" emma:confidence="0">
                  <emma:literal>Pore</emma:literal>
                </emma:interpretation>
                <emma:interpretation id="interp19" emma:lang="en-US" emma:confidence="0">
                  <emma:literal>Doors.</emma:literal>
                </emma:interpretation>
              </emma:one-of>
            </emma:emma>
          </inkml:annotationXML>
          <inkml:trace contextRef="#ctx0" brushRef="#br0" timeOffset="15092.8633">5821-344,'0'-26,"0"26,0-27,0 27,0 0,0 0,26 0,-26 0,0-26,27 26,-27 0,26 26,-26-26,27 0,-27 27,26-27,1 26,-27-26,26 27,-26-1,26 1,-26-1,0 0,0 1,0-1,-26 1,26-1,-26 1,-1-1,1-26,26 27,-27-27,1 0,-1 0,1 0,-1 0,27 0,-26 0,26 0,-27-27,27 27,0 0,0 0</inkml:trace>
          <inkml:trace contextRef="#ctx0" brushRef="#br0" timeOffset="14663.8388">5847-397,'0'0,"0"0,0 0,0 0,0 0,0 0,0 0,-26 27,26-1,0-26,0 27,0 26,0-27,0 0,0 1,-27-1,27 1,0-1,0-26,0 0,0 0,0 0,0 0,0 0</inkml:trace>
          <inkml:trace contextRef="#ctx0" brushRef="#br0" timeOffset="15407.8813">6191-344,'0'0,"0"0,0 27,0-1,0-26,-26 27,26-1,0 0,0 1,0-1,0 1,0-1,0 1,0-27,0 26,0-26,0 27,0-27</inkml:trace>
          <inkml:trace contextRef="#ctx0" brushRef="#br0" timeOffset="16416.9389">6297-185,'0'53,"0"-27,0 1,0-1,0 1,0-1,0-26,0 0,0 0,0 0,0 0,0-26,0 26,0-27,0 1,0-27,0 26,0 1,0-1,26 1,-26 0,27-1,-27 1,26 26,-26-27,27 27,-1 0,-26 0,27 0,-1 27,-26-27,0 26,0-26,27 27,-27-27,-27 26,27-26,0 26,-26-26,26 27,-27-27,1 0,26 26,-27-26,27 0,-26 0,26 0,0 27,0-27,0 0,0 0,0 0,0 26,0-26,26 0,-26 0,0 27,27-27,-1 0,-26 0,27 0,-27 0,26 0,-26-27,27 27,-27 0,26 0,-26-26,27 26,-27 0,26 0,-26-27,27 27,-27-26,0 26,26 0,-26-27,0 27,0 0,0-26,0 26,0-26,0 26,0 0,-26 0,26 0,-27 0,27 0,-26 0,26 0,-27 0,27 26,0 0,-26 1,26-27,0 26,0 1,0-1,26 1,-26-1,27-26,-27 27,26-27,-26 26,27-26,-1 0,-26 0,26-26,-26 26</inkml:trace>
          <inkml:trace contextRef="#ctx0" brushRef="#br0" timeOffset="16750.9581">6906-291,'0'0,"0"0,0 0,0 0,0 0,0 0,0 0,0 0,-27 27,1-27,26 26,0-26,-27 26,27 1,-26-1,26 1,0-27,0 26,0 1,26-27,-26 26,27-26,-1 0,-26 0,27 0,-1 0,0-26</inkml:trace>
          <inkml:trace contextRef="#ctx0" brushRef="#br0" timeOffset="19142.0949">5900 238,'-26'-26,"26"26,0 0,0 0,0 0,26 0,-26 0,27 0,-1 0,27 26,-27-26,27 0,-26 0,26 0,-27 0,27 0,-26-26,-1 26,0 0,1 0,-27 0,0 0,26 0,-26 0,0 0,-26 0,26 26,-27-26,1 27,26-1,-26 1,26-1,-27 1,27-1,0 0,27 1,-27-1,26-26,0 0,1 0,-1 0,1 0,-1-53,1 27,-1 0,-26-1,27-26,-27 27,0-1,-27 1,27 26,-26-27,-1 1,1 26,-1 0</inkml:trace>
          <inkml:trace contextRef="#ctx0" brushRef="#br0" timeOffset="18618.0649">6138 265,'0'0,"0"0,0-27,0 27,-26 0,26 27,0-1,0 1,0-1,0 1,-27-1,27 0,0 1,0-1,0 1,0-1,0-26,0 0,0 0,0 0</inkml:trace>
        </inkml:traceGroup>
        <inkml:traceGroup>
          <inkml:annotationXML>
            <emma:emma xmlns:emma="http://www.w3.org/2003/04/emma" version="1.0">
              <emma:interpretation id="{53667BE9-1AC1-484D-9D93-091ECDD093E0}" emma:medium="tactile" emma:mode="ink">
                <msink:context xmlns:msink="http://schemas.microsoft.com/ink/2010/main" type="inkWord" rotatedBoundingBox="23519,15039 24367,15008 24377,15302 23530,15333"/>
              </emma:interpretation>
              <emma:one-of disjunction-type="recognition" id="oneOf4">
                <emma:interpretation id="interp20" emma:lang="en-US" emma:confidence="0">
                  <emma:literal>Thus</emma:literal>
                </emma:interpretation>
                <emma:interpretation id="interp21" emma:lang="en-US" emma:confidence="0">
                  <emma:literal>Thu,</emma:literal>
                </emma:interpretation>
                <emma:interpretation id="interp22" emma:lang="en-US" emma:confidence="0">
                  <emma:literal>Thu</emma:literal>
                </emma:interpretation>
                <emma:interpretation id="interp23" emma:lang="en-US" emma:confidence="0">
                  <emma:literal>Thu/</emma:literal>
                </emma:interpretation>
                <emma:interpretation id="interp24" emma:lang="en-US" emma:confidence="0">
                  <emma:literal>Thu.</emma:literal>
                </emma:interpretation>
              </emma:one-of>
            </emma:emma>
          </inkml:annotationXML>
          <inkml:trace contextRef="#ctx0" brushRef="#br0" timeOffset="17242.9863">7011-264,'-26'-27,"26"27,0 0,0 0,0 0,0 0,0 0,0 0,26 0,-26 0,27 0,-1 0,-26 0,27 0,-1 0,1 0,-27-26,26 26,1 0,-27 0</inkml:trace>
          <inkml:trace contextRef="#ctx0" brushRef="#br0" timeOffset="17009.9729">7117-291,'0'-26,"0"26,0 0,0 0,0 0,0 26,0-26,0 27,0-1,0 0,-26 1,26-1,0 1,0-1,0-26,0 27,0-27,0 0,0 0,0 0,0 0,0-27</inkml:trace>
          <inkml:trace contextRef="#ctx0" brushRef="#br0" timeOffset="17610.0073">7302-344,'0'0,"0"27,0-27,0 26,0-26,0 27,0-1,0 0,-26 1,26-27,0 26,0 1,0-1,0-26,0 0,0 27,0-27,0 0,0 0,0 26,0-26,26 0,-26 0,27 0,-27 0,26 0,-26 0,0 0,27 0,-27 0,26-26,-26 26</inkml:trace>
          <inkml:trace contextRef="#ctx0" brushRef="#br0" timeOffset="17931.0256">7567-264,'26'0,"-26"0,0 0,0 0,0 0,0 0,27 26,-27 0,0-26,26 27,-26-27,0 0,27 26,-27-26,0 0,26 0,1-26,-27 26,26-27,1 27,-27-26,26 0,-26-1</inkml:trace>
          <inkml:trace contextRef="#ctx0" brushRef="#br0" timeOffset="18084.0344">7832-344,'0'0,"0"0,0 27,0-27,0 26,-27-26,27 27,0-1,0 0,0-26,0 27,0-1,0 1,0-27,0 26,0-26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14:40.9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5555E5-0505-46FF-BF10-433BAC9D5DCD}" emma:medium="tactile" emma:mode="ink">
          <msink:context xmlns:msink="http://schemas.microsoft.com/ink/2010/main" type="inkDrawing" rotatedBoundingBox="17144,14376 20162,14445 20152,14890 17134,14822" semanticType="enclosure" shapeName="Other"/>
        </emma:interpretation>
      </emma:emma>
    </inkml:annotationXML>
    <inkml:trace contextRef="#ctx0" brushRef="#br0">106 426,'0'0,"0"0,0 0,0 0,27 0,-27 0,0 0,0 0,26 0,1 0,-27 0,26 0,-26 0,27 0,-1 0,1 0,-27 0,26 0,0 0,1 0,-1 0,1 0,-1 0,27 0,-26 0,-1 0,1 0,-1 0,-26 0,26 0,1 0,-1 0,1 0,-1 0,1 0,-1 0,1 0,-1 0,1 0,-1 27,1-27,-1 0,0 0,1 0,-1 0,1 0,-1 0,1 0,-1-27,1 27,26 0,-27 0,27 0,-27 0,1 0,26 0,-27 0,1 0,-1 0,27 0,-26 0,-1 0,0 0,1 0,26 0,-27 0,1 0,26 0,-27 0,1 27,25-27,-25 0,-1 0,1 0,26 0,-27 0,1 0,-1 0,1 0,-1 0,1 0,-1 0,0 0,1 0,-1 0,1 0,-27 0,26 0,1 0,-27 0,26 0,1 0,-27 0,26 0,1 0,-1 0,-26 0,26 0,1 0,-27 0,26 0,-26 0,27 0,-27 26,0-26,26 0,-26 0,27 0,-27 0,26 0,-26 0,0 0,0 0,27 0,-27 0,26 0,-26 0,0 0,0 0,27 0,-27 0,0 0,0 0,26 0,-26 0,0 0,0 0,27 0,-27 0,0 0,0 0,0 0,0 0,26 0,-26 0,0 0,0 0,0 0,0 0,0 0,0 0,0 0,0 0,26-26,-26 26,0 0,0 0,0 0,0 0,0 0,0 0,27 0,-27 0,0-27,0 27,0-26,0 26,0-26,26 26,-26-27,0 1,0 26,27-27,-27 27,0-26,0-1,26 27,-26-26,0-1,0 27,0-26,0-1,0 27,0 0,27-26,-27 26,0 0,0 0,0 0,0 0,0 0,-27-26,27 26,0 0,0 0,-26 0,26 0,0 0,0 0,-27 0,1 0,26 0,-27 0,27 0,-26 0,0 0,26 0,-27 0,1 0,-1 0,27 0,-26 0,-1 0,1 0,26 0,-27 0,1 0,-1 0,27-27,-26 27,-1 0,1 0,0 0,-1 0,27 0,-26 0,-1 0,1 0,-1 0,27 0,-26 0,-1 0,1 0,-1 0,27 0,-26 0,0 0,-1 0,1 0,-1 0,1 0,-1 0,1 0,26 0,-27 0,1 0,-1 0,27 0,-26 0,-1 0,1 0,0 0,-1 0,1 0,-1 0,1 0,-1 0,1 0,-1 0,27 0,-26 0,-1 0,1 0,0 0,-1 0,1 0,-1 0,1 0,-27-26,26 26,1 0,-1 0,1 0,-27 0,27 0,-1 0,1 0,-1 0,1 0,-1 0,1 0,-1 0,1 0,-1 0,1 0,0 0,-1 0,1 0,-1 0,1 0,-1 0,1 0,-1 0,1-27,-1 27,1 0,-1 0,1 0,0 0,-1 0,1 0,-1 27,1-27,-1 0,1 0,-1 0,27 0,-26 0,-1 0,1 0,26 0,-26 0,-1 0,1 0,26 0,-27 0,1 0,26 0,-27 0,27 0,-26 0,26 0,0 0,0 0,-27 0,27 0,0 0,0 0,-26 0,26 0,-27 0,27 0,0 0,0 0,-26 0,26 0,0 0,0 0,0 0,0 0,0 0,0 0,-27 0,27 0,0 26,0-26,0 27,0-27,27 26,-27-26,0 26,0 1,26-1,-26 1,0-27,27 26,-27 1,0-27,0 0,0 26,0-26,0 0,0 0,0 0,0 27,0-27,0 0,0 0,0 0,0 0,0 0,0 0,0 0,0 0,0 0,0 0,26 0,-26-27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14:55.1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9DF076-B476-4BBE-A169-3D7076DEC092}" emma:medium="tactile" emma:mode="ink">
          <msink:context xmlns:msink="http://schemas.microsoft.com/ink/2010/main" type="writingRegion" rotatedBoundingBox="22476,15997 23926,16055 23913,16383 22463,16325"/>
        </emma:interpretation>
      </emma:emma>
    </inkml:annotationXML>
    <inkml:traceGroup>
      <inkml:annotationXML>
        <emma:emma xmlns:emma="http://www.w3.org/2003/04/emma" version="1.0">
          <emma:interpretation id="{8283D17C-8C78-472C-BBE5-C4FC403161AC}" emma:medium="tactile" emma:mode="ink">
            <msink:context xmlns:msink="http://schemas.microsoft.com/ink/2010/main" type="paragraph" rotatedBoundingBox="22476,15997 23926,16055 23913,16383 22463,16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ED6C4-7E22-4BB2-A71F-86BDE27D7039}" emma:medium="tactile" emma:mode="ink">
              <msink:context xmlns:msink="http://schemas.microsoft.com/ink/2010/main" type="line" rotatedBoundingBox="22476,15997 23926,16055 23913,16383 22463,16324"/>
            </emma:interpretation>
          </emma:emma>
        </inkml:annotationXML>
        <inkml:traceGroup>
          <inkml:annotationXML>
            <emma:emma xmlns:emma="http://www.w3.org/2003/04/emma" version="1.0">
              <emma:interpretation id="{A6C64120-81CE-4F0A-B4AF-BE73C6BACD55}" emma:medium="tactile" emma:mode="ink">
                <msink:context xmlns:msink="http://schemas.microsoft.com/ink/2010/main" type="inkWord" rotatedBoundingBox="22447,16063 23162,16022 23179,16311 22464,16352"/>
              </emma:interpretation>
              <emma:one-of disjunction-type="recognition" id="oneOf0">
                <emma:interpretation id="interp0" emma:lang="en-US" emma:confidence="0">
                  <emma:literal>IA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TIA</emma:literal>
                </emma:interpretation>
                <emma:interpretation id="interp4" emma:lang="en-US" emma:confidence="0">
                  <emma:literal>IDA</emma:literal>
                </emma:interpretation>
              </emma:one-of>
            </emma:emma>
          </inkml:annotationXML>
          <inkml:trace contextRef="#ctx0" brushRef="#br0">106 529,'0'0,"0"0,0 0,0 0,0 26,0-26,0 0,0 0,0 0,0 0,26 0,-26 0,26 0,1-26,-1 26,1 0,-1 0,1 0,-1 0,1 0,-1 0,27 0,-53 0,26 0,-26 0,27 0</inkml:trace>
          <inkml:trace contextRef="#ctx0" brushRef="#br0" timeOffset="-2369.1356">238 555,'0'0,"0"27,0-27,0 0,0 26,0 1,0-1,-27 1,27-27,0 26,0 1,0-1,0-26,0 0,0 0</inkml:trace>
          <inkml:trace contextRef="#ctx0" brushRef="#br0" timeOffset="-1594.091">502 635,'0'0,"27"26,-27-26,26 0,1 27,-1-27,-26 0,53 0,-26 0,-1 0</inkml:trace>
          <inkml:trace contextRef="#ctx0" brushRef="#br0" timeOffset="-1805.1031">582 503,'26'26,"-26"0,0-26,-26 27,26-1,0 1,0-1,-27 1,27-1,0 1,0-1,0-26,-26 27,26-27,0 0,0 0,26-27,-26 27,0-53,27 27,-27-1,26-26,-26 27,27-1,-27 1,0 0,0 26,0 0,0 0,0 0,0 0,26 26,-26-26,0 26,0 1,27-1,-27 1,26-1,-26 1,27-1,-27-26,0 0,26 27,-26-27,0 0</inkml:trace>
          <inkml:trace contextRef="#ctx0" brushRef="#br0" timeOffset="436.0249">53 794,'0'0,"0"0,26-27,1 27,-27 0,26 0,0 0,1 0,-1 0,27 0,-26 0,-1 0,1 0,-1 0,1 0,-1 0,0 0,-26-26,27 26,-27 0,0 0</inkml:trace>
        </inkml:traceGroup>
        <inkml:traceGroup>
          <inkml:annotationXML>
            <emma:emma xmlns:emma="http://www.w3.org/2003/04/emma" version="1.0">
              <emma:interpretation id="{56F98C10-9356-4B58-9705-88A2BB4D7DA3}" emma:medium="tactile" emma:mode="ink">
                <msink:context xmlns:msink="http://schemas.microsoft.com/ink/2010/main" type="inkWord" rotatedBoundingBox="23314,16030 23926,16056 23914,16356 23302,16331"/>
              </emma:interpretation>
              <emma:one-of disjunction-type="recognition" id="oneOf1">
                <emma:interpretation id="interp5" emma:lang="en-US" emma:confidence="0">
                  <emma:literal>Go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bro</emma:literal>
                </emma:interpretation>
                <emma:interpretation id="interp8" emma:lang="en-US" emma:confidence="0">
                  <emma:literal>bio</emma:literal>
                </emma:interpretation>
                <emma:interpretation id="interp9" emma:lang="en-US" emma:confidence="0">
                  <emma:literal>boo</emma:literal>
                </emma:interpretation>
              </emma:one-of>
            </emma:emma>
          </inkml:annotationXML>
          <inkml:trace contextRef="#ctx0" brushRef="#br0" timeOffset="-958.0548">979 503,'0'0,"0"0,0 0,0 26,-27 0,27 1,-26-27,26 26,-27 1,27-1,0 1,0-1,0 1,0-1,27-26,-27 27,26-27,1 0,-1 0,1 0,-27-27,26 27,-26 0,26-26,-26 26,0-27,0 27,0-26,0 26,-26-27,26 27,-26 0,26 0,0-26,0 26,0 0,0 0,0 0,0 0,26 0,-26 0,26 0,1 0,-27 0,26 0,1 0,-27 0,0 0,26 0,-26 0,0 0,0 0,0 0,0 26,0-26,0 27,0-1,0-26,0 27,0-1,0-26,0 27,0-27,0 0,0 0,0 0,0 0</inkml:trace>
          <inkml:trace contextRef="#ctx0" brushRef="#br0" timeOffset="-558.0318">1402 529,'0'0,"0"0,0 26,-26 1,26-27,-27 26,27 1,0-1,-26 1,26-1,0 1,0-1,26 1,-26-27,27 26,-27-26,26 0,0 0,1 0,-27-26,26 26,-26-27,27 1,-27-1,0 1,0-1,-27 1,27 26,-26-27,-1 1,1 26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1:55.3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97AF05-FDFD-468A-8821-113108A1E90F}" emma:medium="tactile" emma:mode="ink">
          <msink:context xmlns:msink="http://schemas.microsoft.com/ink/2010/main" type="writingRegion" rotatedBoundingBox="6390,6038 12130,6081 12111,8562 6371,8519"/>
        </emma:interpretation>
      </emma:emma>
    </inkml:annotationXML>
    <inkml:traceGroup>
      <inkml:annotationXML>
        <emma:emma xmlns:emma="http://www.w3.org/2003/04/emma" version="1.0">
          <emma:interpretation id="{304B1894-2339-45CC-A869-4F94F353346D}" emma:medium="tactile" emma:mode="ink">
            <msink:context xmlns:msink="http://schemas.microsoft.com/ink/2010/main" type="paragraph" rotatedBoundingBox="8034,6149 10713,6038 10739,6659 8060,67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E75A09-9586-418B-B315-6A2B1DF7E75E}" emma:medium="tactile" emma:mode="ink">
              <msink:context xmlns:msink="http://schemas.microsoft.com/ink/2010/main" type="line" rotatedBoundingBox="8034,6149 10713,6038 10739,6659 8060,6770"/>
            </emma:interpretation>
          </emma:emma>
        </inkml:annotationXML>
        <inkml:traceGroup>
          <inkml:annotationXML>
            <emma:emma xmlns:emma="http://www.w3.org/2003/04/emma" version="1.0">
              <emma:interpretation id="{DF0ABB6C-5B6E-4D2D-A075-DFB162D884D7}" emma:medium="tactile" emma:mode="ink">
                <msink:context xmlns:msink="http://schemas.microsoft.com/ink/2010/main" type="inkWord" rotatedBoundingBox="8036,6179 9385,6122 9409,6714 8060,6770"/>
              </emma:interpretation>
              <emma:one-of disjunction-type="recognition" id="oneOf0">
                <emma:interpretation id="interp0" emma:lang="en-US" emma:confidence="0">
                  <emma:literal>$9.</emma:literal>
                </emma:interpretation>
                <emma:interpretation id="interp1" emma:lang="en-US" emma:confidence="0">
                  <emma:literal>$9,</emma:literal>
                </emma:interpretation>
                <emma:interpretation id="interp2" emma:lang="en-US" emma:confidence="0">
                  <emma:literal>$9</emma:literal>
                </emma:interpretation>
                <emma:interpretation id="interp3" emma:lang="en-US" emma:confidence="0">
                  <emma:literal>a*</emma:literal>
                </emma:interpretation>
                <emma:interpretation id="interp4" emma:lang="en-US" emma:confidence="0">
                  <emma:literal>pat,</emma:literal>
                </emma:interpretation>
              </emma:one-of>
            </emma:emma>
          </inkml:annotationXML>
          <inkml:trace contextRef="#ctx0" brushRef="#br0">4663 69,'0'0,"0"0,0 0,0 0,0 0,0 0,0 0,0 0,0 0,0 0,0 0,0 0,38 0,-38 0,38 0,-38 0,38 38,0-38,-38 0,38 0,-38 0,38 0,0 0,-38 0,38 0,-38 0,38 0,-38 0,38 0,-38 0,0 0,37 0,-37 0,0 0,0 0,0 0,38 0,-38 0,0 0,0 38,0-38,0 0,0 0,0 38,0-38,0 0,0 38,0-38,0 38,0-38,0 38,0-38,0 38,0-38,0 38,0-38,0 38,0-38,0 38,0-38,0 37,0-37,0 0,0 38,0-38,0 38,0-38,0 0,0 0,0 0,0 0,0 0,-38 0,38 0,0 0,0 0,0 0,-37 0,37 0,-38 38,38-38,0 0,-38 0,38 0,-38 0,38 0,-38 0,38 0,-38 0,38 0,-38 0,38 0,-38 0,38 0,-38-38,38 38,-38 0,38 0,0 0,0 0,-38 0,38 0,0 0,0 0,0 0,0 0,0 0,0 0,0 0,0 0,0 0,0 0,0 38,0-38,38 0,-38 0,0 0,38 0,-38 0,38 0,0 0,-38 0,38 0,-38 0,38 38,0-38,-38 0,38 0,-38 0,38 0,-38 0,38 0,-38 0,37 0,-37 0,0 0,38 0,-38 0,0 0,0 0,0 0,38 0,-38 0,0 0,0 0,0 0,0-38,0 38,0 0,0 0,0 0,0 0,0-38,0 38,0-38,0 38,0-38,0 38,0-37,0 37,0-38,0 0,0 38,0-38,0 0,0 0,0 38,0-38,0 0,0 38,0-38,0 38,0 0,0-38,0 38,0 0,0-38,0 38,0 0,0 0,0 0,0 0,0 0,0 0,0 0,0 0,-38 0,38 0,0 0,0 0,0 0,0 0,-38 0,38 0,0 0,-37 0,37 0,-38 0,38 0,-38 0,38 0,0 0,-38 0,38 0,-38 0,38 0,-38 0,38 0,-38 0,0 0,38 0,-38 0,38 0,-38 0,38 0,-38 0,38 0,0 0,0 0,-37 0,37 0,0 0,-38 0,38 0,0 0,0 0,0 0,0 0,0 0,0 0,38 0,-38 0,37 0,-37 0,38 38,0-38,0 0,-38 0,38 0,0 0,-38 0,38 0,0 0,-38 0,38 0,-38 0,38 0,-38 38,38-38,-38 0,37 0,-37 0,38 0,-38 0,38 0,-38 0,0 0,0 0,0 0,0 0,0 0,0 0,0 38,0-38,0 0,0 0,0 0,38 0,-38 0,0 38,0-38,0 0,0 38,0-38,0 38,0-38,0 0,0 0,0 38,0 0,0-38,0 38,0-38,0 38,0-38,0 37,-38-37,38 38,0-38,0 0,0 38,0-38,0 0,0 0,0 0,0 38,0-38,0 0,0 0,0 0,0 0,0 0,0 0,-38 38,38-38,0 0,0 0,-38 0,1 0,37 0,0 0,-38 0,38 0,-38 0,38 0,-38 0,38 0,-38 0,0 0,38 0,-38 0,38 0,-38 0,38 0,0 0,-38 0,38 0,0-38,0 38,0 0</inkml:trace>
          <inkml:trace contextRef="#ctx0" brushRef="#br0" timeOffset="2720.1556">5270 297,'0'0,"-38"0,38 0,0 0,0 0,0 0,0 0,0 0,0 0,0 0,0 0,0 0,0 0,0 0,0 0,0 0,0 0,0 0,38 0,-38 0,38 0,0 0,-38 0,38 0,0 0,0 0,-1 0,-37 0,38 0,0 0,-38 38,38-38,0 0,-38 0,38 0,-38 0,38 0,-38 0,0 0,0 0,38 0,-38 0,0 0,0 0,0 0,0 0,0 0,0 0,0 0,0 0,0 0,0 0,0 0,0 0,-38 0,38 0,-38 0,38 0,-38 0,38 0,-38 0,0 0,0 0,0 0,38 0,-37 0,-1 0,38 0,-38 0,0 0,38 0,-38 0,38 0,-38 0,38 0,0 0,0 0,-38 0,38 0,0 0,0 0,0 0,0 0,0 0,0 0,0 0,0 0,0 0,0 0,0 0,38 0,-38 0,0 0,38 0,-38 0,38 0,0 0,-38 0,38 0,0 0,-1 0,-37 0,38 0,0 0,-38 0,38 0,0 0,-38 0,38 0,0 0,-38 0,38 0,-38 38,38-38,-38 0,0 0,0 0,38 0,-38 0,0 0,0 0,0 0,0 0,0-38,0 38,0 0,0 0,0-38,0 38,-38 0,38 0,0-38,-38 0,38 38,0-38,-38 38,38-38,-38 38,38 0,0-38,0 38,-38 0,38 0,0 0,0 0,0 0,0 0,0 0,0 0,0 0,0 0,0 0,0 38,0-38,0 0,0 0,38 38,-38-38,0 0,0 0,38 38,-38-38,38 38,-38-38,38 38,0-38,-38 0,0 38,0-38,38 0,-38 0,38 0,-38 0,0 0,0 38,0-38,0 0,0 0,0 0,0-38,0 38,-38 0,38 0,0-38,-38 38,38-38,-38 38,38-38,-38 38,38-38,-38 38,38 0,0-38,0 38,-38 0,38 0,0 0,0 0,0 0,0 0,0 0,0 0,0 0,0 0,0 0,0 0,0 0,38 38,-38-38,38 0,-38 38,0-38,38 0,-38 0,38 38,-38-38,38 0,-38 0,0 38,0-38,38 0,-38 0,0 0,0 38,0-38,0 0,0 0,0 0,0 0,0 38,0-38,37 0,-37 0,0 38,0-38,0 0,0 0,-37 38,37-38,0 0,0 0,-38 37,0-37,38 0,0 0,0 0,-38 38,38-38,0 0,0 0,0 0,0 0,0 0</inkml:trace>
        </inkml:traceGroup>
        <inkml:traceGroup>
          <inkml:annotationXML>
            <emma:emma xmlns:emma="http://www.w3.org/2003/04/emma" version="1.0">
              <emma:interpretation id="{0A9BA068-BFF1-46F2-B41D-EE4F3AF6A057}" emma:medium="tactile" emma:mode="ink">
                <msink:context xmlns:msink="http://schemas.microsoft.com/ink/2010/main" type="inkWord" rotatedBoundingBox="8036,6179 9384,6121 9409,6713 8061,6771"/>
              </emma:interpretation>
              <emma:one-of disjunction-type="recognition" id="oneOf1">
                <emma:interpretation id="interp5" emma:lang="en-US" emma:confidence="0">
                  <emma:literal>$9.</emma:literal>
                </emma:interpretation>
                <emma:interpretation id="interp6" emma:lang="en-US" emma:confidence="0">
                  <emma:literal>$9,</emma:literal>
                </emma:interpretation>
                <emma:interpretation id="interp7" emma:lang="en-US" emma:confidence="0">
                  <emma:literal>$9</emma:literal>
                </emma:interpretation>
                <emma:interpretation id="interp8" emma:lang="en-US" emma:confidence="0">
                  <emma:literal>a*</emma:literal>
                </emma:interpretation>
                <emma:interpretation id="interp9" emma:lang="en-US" emma:confidence="0">
                  <emma:literal>pat,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160529C4-1E67-4EBA-8B4C-F62CAAE39171}" emma:medium="tactile" emma:mode="ink">
                <msink:context xmlns:msink="http://schemas.microsoft.com/ink/2010/main" type="inkWord" rotatedBoundingBox="9666,6061 10731,6073 10725,6645 9660,6633"/>
              </emma:interpretation>
              <emma:one-of disjunction-type="recognition" id="oneOf2">
                <emma:interpretation id="interp10" emma:lang="en-US" emma:confidence="0">
                  <emma:literal>HOW</emma:literal>
                </emma:interpretation>
                <emma:interpretation id="interp11" emma:lang="en-US" emma:confidence="0">
                  <emma:literal>How</emma:literal>
                </emma:interpretation>
                <emma:interpretation id="interp12" emma:lang="en-US" emma:confidence="0">
                  <emma:literal>how</emma:literal>
                </emma:interpretation>
                <emma:interpretation id="interp13" emma:lang="en-US" emma:confidence="0">
                  <emma:literal>Hon</emma:literal>
                </emma:interpretation>
                <emma:interpretation id="interp14" emma:lang="en-US" emma:confidence="0">
                  <emma:literal>flow</emma:literal>
                </emma:interpretation>
              </emma:one-of>
            </emma:emma>
          </inkml:annotationXML>
          <inkml:trace contextRef="#ctx0" brushRef="#br0" timeOffset="3399.1944">6256-6,'0'0,"0"0,0 0,0 0,-38 0,38 0,0 38,0-1,0-37,0 38,0 0,0 0,38 0,-38 0,0 0,0 0,0 0,0 0,0 0,0-1,0-37,0 0,0 38,0-38,0 0,0 0,0 0,0 0,0 0,0 0,38 0,-38 0</inkml:trace>
          <inkml:trace contextRef="#ctx0" brushRef="#br0" timeOffset="3743.2141">6294 449,'0'-38,"0"38,0 0,0 0,0 0,0 0,0 0,0-38,0 38,0 0,0 0,38-38,-38 38,0 0,0 0,37 0,-37 0,0 0,0 0,0 0,38-38,-38 38,0 0,0 0,0 0,0 0,0 0,0 0,0 0</inkml:trace>
          <inkml:trace contextRef="#ctx0" brushRef="#br0" timeOffset="4132.2364">6445 32,'0'-38,"0"38,0 0,0 0,0 0,0 0,-38 38,38-38,0 0,0 37,0-37,0 38,0 0,0 0,0 0,0 0,0 0,38 0,-38 0,0 0,0-38,0 38,0-1,0-37,0 0,0 38,0-38,0 0,0 0,0 0,0 0,0 0,0 0,0-38,0 38</inkml:trace>
          <inkml:trace contextRef="#ctx0" brushRef="#br0" timeOffset="4855.2775">6635 32,'0'-38,"0"38,0 0,0 0,0 0,0 0,0 0,0 0,0 0,0 0,0 0,-38 0,38 0,0 38,0-1,0 1,0-38,-38 38,38 0,0 0,0 0,0 0,0 0,0 0,38 0,-38-38,0 38,0-38,0 0,38 37,-38-37,0 0,0 0,38 0,-38 0,38 0,-38 0,0-37,0 37,38 0,-38-38,0 38,0-38,0 0,0 38,0-38,0 0,0 0,-38 0,38 38,0-38,0 0,-38 0,38 38,0-37,0 37,-38-38,38 38,0 0,0 0,0 0,0 0,-38-38,38 38</inkml:trace>
          <inkml:trace contextRef="#ctx0" brushRef="#br0" timeOffset="5780.3306">6786 32,'0'0,"0"0,0 0,0 0,0 0,0 0,0 0,0 0,0 0,0 37,38-37,-38 38,0 0,0 0,0 0,0 0,0 0,0-38,0 38,38 0,-38 0,0 0,0-38,38 37,-38-37,0 38,0-38,38 0,-38 0,0 0,0 0,38-38,-38 1,0-1,38 38,-38-38,0 0,0 0,0 0,0 0,0 0,0 0,0 0,0 38,0-38,0 1,0 37,0 0,0 0,0 0,0 0,0 0,0 0,0 0,0 0,0 0,0 0,0 37,0 1,0-38,38 38,-38 0,0 0,0 0,38 0,-38 0,0 0,38-38,-38 38,0-38,38 38,-38-38,37 0,-37 0,0 0,0 0,38 0,-38-38,0 38,38-38,-38 0,0 38,0-38,0 0,-38 0,38 0,0 38,0-38,0 0,0 38,-38-38,38 1,0 37,0 0,0-38,0 38</inkml:trace>
        </inkml:traceGroup>
      </inkml:traceGroup>
    </inkml:traceGroup>
    <inkml:traceGroup>
      <inkml:annotationXML>
        <emma:emma xmlns:emma="http://www.w3.org/2003/04/emma" version="1.0">
          <emma:interpretation id="{E4161B7F-008B-4B69-BCE8-0FAB9BD9D461}" emma:medium="tactile" emma:mode="ink">
            <msink:context xmlns:msink="http://schemas.microsoft.com/ink/2010/main" type="paragraph" rotatedBoundingBox="9832,6572 11809,6313 11916,7125 9938,738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76D0153-4AA1-40D8-A4A6-7CEAF8666894}" emma:medium="tactile" emma:mode="ink">
              <msink:context xmlns:msink="http://schemas.microsoft.com/ink/2010/main" type="line" rotatedBoundingBox="9832,6572 11809,6313 11916,7125 9938,7384"/>
            </emma:interpretation>
          </emma:emma>
        </inkml:annotationXML>
        <inkml:traceGroup>
          <inkml:annotationXML>
            <emma:emma xmlns:emma="http://www.w3.org/2003/04/emma" version="1.0">
              <emma:interpretation id="{482EFABB-AA93-495F-A378-EB2FE2A25CFC}" emma:medium="tactile" emma:mode="ink">
                <msink:context xmlns:msink="http://schemas.microsoft.com/ink/2010/main" type="inkWord" rotatedBoundingBox="9852,6725 11052,6567 11133,7184 9932,7341"/>
              </emma:interpretation>
              <emma:one-of disjunction-type="recognition" id="oneOf3">
                <emma:interpretation id="interp15" emma:lang="en-US" emma:confidence="0">
                  <emma:literal>Dare</emma:literal>
                </emma:interpretation>
                <emma:interpretation id="interp16" emma:lang="en-US" emma:confidence="0">
                  <emma:literal>Bare</emma:literal>
                </emma:interpretation>
                <emma:interpretation id="interp17" emma:lang="en-US" emma:confidence="0">
                  <emma:literal>bare</emma:literal>
                </emma:interpretation>
                <emma:interpretation id="interp18" emma:lang="en-US" emma:confidence="0">
                  <emma:literal>Darl</emma:literal>
                </emma:interpretation>
                <emma:interpretation id="interp19" emma:lang="en-US" emma:confidence="0">
                  <emma:literal>Dane</emma:literal>
                </emma:interpretation>
              </emma:one-of>
            </emma:emma>
          </inkml:annotationXML>
          <inkml:trace contextRef="#ctx0" brushRef="#br0" timeOffset="6780.3878">6407 638,'38'38,"-38"0,0-38,0 38,0 0,0 0,0 0,38-1,-38-37,0 38,0 0,0 0,0 0,0-38,0 38,0-38,0 0,0 0,0 0,0 0,0 0,0 0,0 0,0-38,0 0,0 0,0 0,0 0,0 1,0-1,0 0,0 0,0 0,0 38,0-38,0 0,0 38,0 0,38-38,-38 38,38 0,-38 38,38-38,0 0,-38 38,0 0,38-38,-38 38,0 0,38-38,-38 38,0 0,0-1,0 1,0-38,0 38,-38 0,38-38,0 38,-38-38,38 0,-38 38,38-38,0 0,-38 0,38 0,0 38,0-38,-38 0,38 0,0 0,0-38,0 38,0 0</inkml:trace>
          <inkml:trace contextRef="#ctx0" brushRef="#br0" timeOffset="7548.4318">6900 676,'0'0,"0"0,0 0,0 0,0 0,0 0,-38 0,38 0,0 38,0 0,0 0,-38 0,38 0,0-1,0 1,0 0,0 0,0 0,0 0,0-38,38 0,-38 38,38-38,-38-38,38 38,0-38,-38 38,38-38,-38 0,0 0,38 0,-38 1,0-1,0 0,-38 0,38 0,0 38,0 0,-38-38,38 38,0 0,0 0,0 0,0 0,0 0,0 0,0 0,0 38,0 0,0-38,0 38,0-38,0 38,0 0,38-1,-38 1,0 0,0 0,38-38,-38 38,0 0,0-38,38 0,-38 0,0 0,0 0,0 0,0 0,0 0</inkml:trace>
          <inkml:trace contextRef="#ctx0" brushRef="#br0" timeOffset="8306.4749">7090 638,'0'38,"0"-38,0 38,0-38,38 38,-38 0,0 0,38 0,-38-1,0 1,37 0,-37 0,0-38,0 38,0-38,0 0,0 0,0 0,0-38,0 38,0-38,-37 0,37 0,0 1,0 37,0-38,-38 0,38 0,0 0,0 38,0-38,38 38,-38 0,0-38,0 38,37 0,-37 0,0 0,0 0,0 0,38 0,-38 0,0 38,0-38,0 0,0 38,-38-38,38 38,0-38,0 38,0-38,0 38,-37 0,37-38,0 37,0-37,0 0,0 38,0-38,0 0,0 0,0 0,37 38,-37-38,0 0,0 0,38 0,-38 0,38 0,-38 0,38 0,-38 0,0 0,0 0,38 0,-38 0,0 0,0 0</inkml:trace>
          <inkml:trace contextRef="#ctx0" brushRef="#br0" timeOffset="8856.5065">7393 866,'0'0,"0"0,38 0,-38 0,0-38,0 38,0 0,0 0,0-38,0 0,0 38,0-38,0 38,0-38,0 38,0-38,0 38,0-38,0 38,0 0,0 0,0 0,0 0,0 0,-38 0,38 0,0 38,0 0,0-38,-38 38,38 0,0 0,0 0,0 37,0-37,0 0,0 0,0-38,38 38,-38 0,38-38,-38 0,38 0,-38 0,38 0,0 0,-38-38,38 0,-1 38,-37-38,0 0,38 38,-38-38,0 38,0-37</inkml:trace>
        </inkml:traceGroup>
        <inkml:traceGroup>
          <inkml:annotationXML>
            <emma:emma xmlns:emma="http://www.w3.org/2003/04/emma" version="1.0">
              <emma:interpretation id="{1081DD41-9878-4424-9428-A10EE96F564B}" emma:medium="tactile" emma:mode="ink">
                <msink:context xmlns:msink="http://schemas.microsoft.com/ink/2010/main" type="inkWord" rotatedBoundingBox="9856,6691 11112,6714 11102,7261 9846,7238"/>
              </emma:interpretation>
              <emma:one-of disjunction-type="recognition" id="oneOf4">
                <emma:interpretation id="interp20" emma:lang="en-US" emma:confidence="0">
                  <emma:literal>Dare</emma:literal>
                </emma:interpretation>
                <emma:interpretation id="interp21" emma:lang="en-US" emma:confidence="0">
                  <emma:literal>Bare</emma:literal>
                </emma:interpretation>
                <emma:interpretation id="interp22" emma:lang="en-US" emma:confidence="0">
                  <emma:literal>bare</emma:literal>
                </emma:interpretation>
                <emma:interpretation id="interp23" emma:lang="en-US" emma:confidence="0">
                  <emma:literal>Darl</emma:literal>
                </emma:interpretation>
                <emma:interpretation id="interp24" emma:lang="en-US" emma:confidence="0">
                  <emma:literal>Dane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AA673874-0693-4B6E-AD57-F83BC6ECD9D2}" emma:medium="tactile" emma:mode="ink">
                <msink:context xmlns:msink="http://schemas.microsoft.com/ink/2010/main" type="inkWord" rotatedBoundingBox="11197,7144 11382,6254 12055,6394 11870,7284"/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E?</emma:literal>
                </emma:interpretation>
                <emma:interpretation id="interp27" emma:lang="en-US" emma:confidence="0">
                  <emma:literal>E!?</emma:literal>
                </emma:interpretation>
                <emma:interpretation id="interp28" emma:lang="en-US" emma:confidence="0">
                  <emma:literal>I?</emma:literal>
                </emma:interpretation>
                <emma:interpretation id="interp29" emma:lang="en-US" emma:confidence="0">
                  <emma:literal>E??</emma:literal>
                </emma:interpretation>
              </emma:one-of>
            </emma:emma>
          </inkml:annotationXML>
          <inkml:trace contextRef="#ctx0" brushRef="#br0" timeOffset="9759.5582">7848 562,'38'38,"-38"0,0-38,0 0,0 0,0 0,0 38,0 0,0-38,0 38,0 0,0-38,0 38,0 0,0-1,0-37,0 38,38-38,-38 0,0 38,0-38,0 0,0 0,0 0,0 0</inkml:trace>
          <inkml:trace contextRef="#ctx0" brushRef="#br0" timeOffset="10162.5813">7848 1055,'0'0,"0"0,0 0,0 0,0 0,0 0,0 0,0 0,0 0,0 0,0 0,0 0,38-38,-38 38,38 0,-38 0,38 0,0 0,-38 0,37-38,1 38,-38 0,38 0,-38 0,0 0,0 0,38 0,-38 0,0 0,0 0,0 0,0 0</inkml:trace>
          <inkml:trace contextRef="#ctx0" brushRef="#br0" timeOffset="11421.6533">8417 1017,'0'0,"0"0,0 0,0 0,0 0,0 0,0 0,0 0,0-38,0 38,0 0,0 0,0 0,0-38,0 38,0 0,0 0,0 0,0 0,38 0,-38 0,0 38,0-38,0 0,0 0,0 38,0-38,0 0,0 0,-38 0,38 0,-38 0,38 0,0-38,0 38,0 0,0 0,0 0,0-38,0 38,38 0,-38 0,0 0,0 0,38 0,-38 0,0 0,0 38,0-38,0 0,0 0,0 0,0 0,0 0</inkml:trace>
          <inkml:trace contextRef="#ctx0" brushRef="#br0" timeOffset="9451.5406">7848 562,'0'0,"0"38,0-38,0 0,0 0,0 0,0 0,0 0,0 0,0 0,0-38,0 38,38 0,-38 0,38 0,-38 0,38-38,-38 38,0 0,0 0,0 0,0 0</inkml:trace>
          <inkml:trace contextRef="#ctx0" brushRef="#br0" timeOffset="10846.6204">8189 524,'0'-38,"0"1,0 37,0 0,0 0,0-38,0 0,0 38,0-38,0 38,0-38,0 0,38 38,-38 0,0-38,0 38,38 0,-38 0,38 0,-38 0,0 0,0 0,38 38,-38-38,0 38,0-38,38 38,-38-38,0 38,0-38,0 0,0 38,-38-38,38 38,0-38,0 37,-38-37,38 38,0-38,0 38,-38 0,38-38,0 0,0 38,0-38,0 38,0-38,38 38,-38-38,0 38,0-38,38 38</inkml:trace>
        </inkml:traceGroup>
      </inkml:traceGroup>
    </inkml:traceGroup>
    <inkml:traceGroup>
      <inkml:annotationXML>
        <emma:emma xmlns:emma="http://www.w3.org/2003/04/emma" version="1.0">
          <emma:interpretation id="{3FA289FB-3D10-4313-A961-50A8B9388BE4}" emma:medium="tactile" emma:mode="ink">
            <msink:context xmlns:msink="http://schemas.microsoft.com/ink/2010/main" type="paragraph" rotatedBoundingBox="8791,7456 12130,7682 12105,8060 8765,78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5CAE9E-5C8F-4732-B422-1DEBECB1EE4B}" emma:medium="tactile" emma:mode="ink">
              <msink:context xmlns:msink="http://schemas.microsoft.com/ink/2010/main" type="inkBullet" rotatedBoundingBox="8791,7458 9376,7497 9360,7729 8775,7689"/>
            </emma:interpretation>
            <emma:one-of disjunction-type="recognition" id="oneOf6">
              <emma:interpretation id="interp30" emma:lang="en-US" emma:confidence="0">
                <emma:literal>→</emma:literal>
              </emma:interpretation>
            </emma:one-of>
          </emma:emma>
        </inkml:annotationXML>
        <inkml:trace contextRef="#ctx0" brushRef="#br0" timeOffset="37481.1438">5336 1457,'0'0,"0"0,0 0,0 0,0 0,0 0,0 0,0 0,0 27,0-27,26 0,-26 26,27-26,-1 0,0 0,-26 27,27-27,-1 0,27 0,-26 0,-1 0,1-27,-1 27,-26 0,27 0,-1 0,1 0,-27 0,0 0,26-26,-26 26,0-27,0 27,0 0,0-26,-26 26,26-27,0 27,0 0,-27-26,27 26,0 0,0 0,0 0,0 0,0 0,0 0,0 0,27 0,-27 0,0 0,26 0,-26 0,26 0,-26 26,27-26,-27 0,26 27,-26-27,27 0,-27 0,26 0,-26 0,0 26,0-26,27 0,-27 0,0 0,0 27,0-27,0 0,0 0,0 26,0-26,0 27,0-27,-27 0,27 26,0-26,0 27,0-27,-26 0,26 0,0 26,0-26,0 0,0 0</inkml:trace>
      </inkml:traceGroup>
      <inkml:traceGroup>
        <inkml:annotationXML>
          <emma:emma xmlns:emma="http://www.w3.org/2003/04/emma" version="1.0">
            <emma:interpretation id="{C0FBE008-8A01-4B74-87F5-F6D454D36FB8}" emma:medium="tactile" emma:mode="ink">
              <msink:context xmlns:msink="http://schemas.microsoft.com/ink/2010/main" type="line" rotatedBoundingBox="9797,7524 12130,7682 12105,8060 9771,7902"/>
            </emma:interpretation>
          </emma:emma>
        </inkml:annotationXML>
        <inkml:traceGroup>
          <inkml:annotationXML>
            <emma:emma xmlns:emma="http://www.w3.org/2003/04/emma" version="1.0">
              <emma:interpretation id="{A7E74BE3-22BB-42F0-BCB5-A9C370894F41}" emma:medium="tactile" emma:mode="ink">
                <msink:context xmlns:msink="http://schemas.microsoft.com/ink/2010/main" type="inkWord" rotatedBoundingBox="9797,7524 12130,7682 12105,8060 9771,7902"/>
              </emma:interpretation>
              <emma:one-of disjunction-type="recognition" id="oneOf7">
                <emma:interpretation id="interp31" emma:lang="en-US" emma:confidence="0">
                  <emma:literal>innocence</emma:literal>
                </emma:interpretation>
                <emma:interpretation id="interp32" emma:lang="en-US" emma:confidence="0">
                  <emma:literal>Innocence</emma:literal>
                </emma:interpretation>
                <emma:interpretation id="interp33" emma:lang="en-US" emma:confidence="0">
                  <emma:literal>innocent</emma:literal>
                </emma:interpretation>
                <emma:interpretation id="interp34" emma:lang="en-US" emma:confidence="0">
                  <emma:literal>Innocent</emma:literal>
                </emma:interpretation>
                <emma:interpretation id="interp35" emma:lang="en-US" emma:confidence="0">
                  <emma:literal>INNOCENCE</emma:literal>
                </emma:interpretation>
              </emma:one-of>
            </emma:emma>
          </inkml:annotationXML>
          <inkml:trace contextRef="#ctx0" brushRef="#br0" timeOffset="38195.1847">6341 1537,'0'0,"0"0,0 0,0 0,0 26,0 1,0-1,0-26,0 26,0 1,0-1,0 1,0-27,0 26,0-26,27 27,-27-27,0 0</inkml:trace>
          <inkml:trace contextRef="#ctx0" brushRef="#br0" timeOffset="39050.2334">6420 1590,'0'0,"0"0,0 0,0 0,0 0,0 0,0 0,0 0,0 0,0 26,0-26,0 0,0 0,27 26,-27-26,0 27,0-27,0 26,0 1,0-27,0 26,0-26,0 27,0-27,0 26,0-26,26 0,-26 0,0 0,0 0,0 0,0 0,0-26,0 26,0-27,0 27,0-26,0-1,0 1,0-1,0 27,0-26,0 26,0 0,0-26,0 26,0 0,0 0,0 0,0 0,0 0,0 0,0 0,0 0,0 0,27 26,-27-26,26 26,-26-26,27 27,-27-27,26 0,1 26,-27-26,26 27,1-27,-27 0,26 26,-26-26,0 0,0 0,26 0,-26 0,0 0,0 0,0 0,0 0,0-26,0-1,0 27,0-26,0 26,0-27,0 27,0-26,0 26,0-26,0 26,0-27,0 27,27 0,-27 0</inkml:trace>
          <inkml:trace contextRef="#ctx0" brushRef="#br0" timeOffset="39765.2745">6870 1563,'0'0,"0"0,0 0,0 0,0 0,0 27,0-1,-26-26,26 26,0 1,0-27,0 26,0-26,0 0,0 27,0-27,0 0,0 0,0 0,0 0,0 0,0-27,0 27,0-26,0-1,0 1,0 0,0 26,0-27,0 27,0-26,0 26,0 0,0 0,0 0,0 0,0 0,0 0,26 26,-26 1,27-27,-27 26,26 0,-26 1,27-27,-27 26,26 1,-26-27,0 0,27 26,-27-26,0 0,0 0,0 0,26-26,-26 26,0-27,0 1,0 26,0-27,0 1,0 26,0-26,0 26,0-27,0 27,0 0,0-26,0 26,0 0,0 0,26 0</inkml:trace>
          <inkml:trace contextRef="#ctx0" brushRef="#br0" timeOffset="40269.3033">7214 1537,'0'0,"0"0,0 0,0 0,0 0,0 0,0 0,0 0,0 0,-26 0,26 0,-27 26,27 1,0-1,-26-26,26 26,0 1,0-1,0 1,26-27,-26 26,0-26,27 27,-27-27,26 0,-26 0,27-27,-27 27,0-26,0-1,0 1,0-1,0 1,0 26,0-26,0-1,-27 27,27-26,0 26,-26-27,26 27,0 0,0 0,0 0</inkml:trace>
          <inkml:trace contextRef="#ctx0" brushRef="#br0" timeOffset="40868.3376">7452 1537,'0'0,"0"-27,0 27,0 0,0 0,0 0,0 0,-26 0,26 0,0 27,0-1,0 1,-27-27,27 26,0 0,0 1,0-27,0 26,0-26,0 27,0-27,27 26,-27-26,26 0,-26 0,27 0,-1 0,-26 0,27 0</inkml:trace>
          <inkml:trace contextRef="#ctx0" brushRef="#br0" timeOffset="41402.3681">7558 1722,'0'0,"0"-27,0 27,0 0,0 0,0 0,27-26,-27 26,0 0,26-27,-26 27,27 0,-27-26,0 26,26 0,-26 0,0-26,0 26,0 0,26-27,-26 27,0-26,0 26,0 0,0 0,0 0,0 0,-26 0,26 0,0 0,0 0,0 26,-26-26,26 27,0-27,0 26,0 0,-27-26,27 27,0-1,0-26,0 27,27-27,-27 26,0-26,26 27,-26-27,26 0,-26 0,27 26,-27-26,26 0,-26 0,0 0,27-26,-27 26,26 0</inkml:trace>
          <inkml:trace contextRef="#ctx0" brushRef="#br0" timeOffset="42415.426">7849 1642,'0'-26,"0"26,0 0,0 0,0 0,0 0,0 0,0 0,0 0,0 0,0 0,0 0,0 0,0-26,0 26,0 0,0 0,0 0,0 0,0 26,0-26,0 26,0-26,0 27,0-1,0 1,0-27,0 26,0-26,0 27,0-27,0 26,0-26,0 0,0 0,0-26,0-1,0 1,0 26,0-27,0 1,0-1,0 1,0 26,0-26,0 26,0 0,0 0,0 0,0 0,0 0,0 0,0 0,0 0,0 26,0-26,0 26,27-26,-27 27,0-27,26 26,-26-26,27 27,-1-1,-26-26,26 27,-26-27,27 26,-1-26,-26 0,0 27,0-27,0 0,0 0,27-27,-27 27,0-26,0 26,0-27,0 1,0 26,0-27,0 27,0-26,0-1,0 27,0 0,0-26,0 26,0 0,0 0,0 0,0 0,0 0,0 0,0 0</inkml:trace>
          <inkml:trace contextRef="#ctx0" brushRef="#br0" timeOffset="42869.452">8246 1590,'0'0,"0"0,0 0,0 0,0 0,0 0,0 0,0 0,0 0,-26 0,26 0,0 26,0-26,0 26,-27 1,27-27,0 26,0 1,0-27,0 26,0-26,27 27,-27-27,0 26,26-26,-26 0,27 0,-1 0,-26 0,26 0,-26 0,0 0,53 0,-53 0,0 0,0 0</inkml:trace>
          <inkml:trace contextRef="#ctx0" brushRef="#br0" timeOffset="43495.4878">8431 1748,'0'0,"27"0,-27 0,0 0,0 0,26-26,-26 26,27-27,-27 27,0-26,26 26,-26 0,0-27,0 27,0-26,0 26,0-26,0 26,0 0,0 0,0-27,0 27,0 0,-26 0,26 0,0 27,0-27,-27 0,27 0,0 26,0-26,0 26,-26-26,26 27,0-27,0 26,0-26,0 27,0-27,26 26,-26-26,0 0,0 27,0-27,27 26,-1-26,-26 0,27 0,-1 0,-26 0,26 0,1 0,-27-26,26 26,-26 0,0 0</inkml:trace>
        </inkml:traceGroup>
      </inkml:traceGroup>
    </inkml:traceGroup>
    <inkml:traceGroup>
      <inkml:annotationXML>
        <emma:emma xmlns:emma="http://www.w3.org/2003/04/emma" version="1.0">
          <emma:interpretation id="{C8FC2007-DE93-4F02-AF64-2C08624FE150}" emma:medium="tactile" emma:mode="ink">
            <msink:context xmlns:msink="http://schemas.microsoft.com/ink/2010/main" type="paragraph" rotatedBoundingBox="6376,7938 11828,7979 11824,8560 6371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38770-8675-459B-8B9D-2C80DFC8699D}" emma:medium="tactile" emma:mode="ink">
              <msink:context xmlns:msink="http://schemas.microsoft.com/ink/2010/main" type="inkBullet" rotatedBoundingBox="6376,7938 6988,7942 6983,8524 6371,8519"/>
            </emma:interpretation>
            <emma:one-of disjunction-type="recognition" id="oneOf8">
              <emma:interpretation id="interp36" emma:lang="en-US" emma:confidence="0">
                <emma:literal>↳</emma:literal>
              </emma:interpretation>
            </emma:one-of>
          </emma:emma>
        </inkml:annotationXML>
        <inkml:trace contextRef="#ctx0" brushRef="#br0" timeOffset="34954.9992">3351 1881,'27'0,"-27"0,0 0,0 0,0 0,0 0,0 0,0 0,0 0,0 0,-27 0,27 0,-26 0,26 0,-27 0,1 0,-1 0,1 0,0 0,-27 0,26 0,1 0,-1 0,1 0,-1-27,1 27,26 0,-27 0,27 0,0 0,-26-26,26 26,0 0,0 0,0 0,0 0,0 26,0-26,0 27,0-27,0 26,0-26,0 26,0-26,0 27,0-1,0-26,0 27,0-27,0 26,0 1,0-1,0 1,0-1,0 1,0-1,0 1,26-1,-26 0,0 1,0-27,0 26,0 1,0-27,0 26,0-26,0 0,0 0,0 0,0 0,0 0,0 0,0 0,0 0,0 0,0 0,0 0,0 0,0 0,0 0,0 0,0 0,0 0,27 27,-27-27,0 0,0 0,0 0,26 0,1 0,-27 0,26 0,1 0,-27 0,26 0,1 0,-1 0,1 0,-27 0,26 0,0 0,-26 0,27 0,-1 0,1 0,-27 0,26 0,1 0,-27 0,26 0,1 0,-27 0,26 0,-26 0,27 0,-27 0,0 0,26 0,-26 0,0 0,0 0,0 0,0 0,0 0,0 0,0 0,26 0,-26 0,0 0,0 0</inkml:trace>
      </inkml:traceGroup>
      <inkml:traceGroup>
        <inkml:annotationXML>
          <emma:emma xmlns:emma="http://www.w3.org/2003/04/emma" version="1.0">
            <emma:interpretation id="{82F05D56-DE52-4FDA-B8E0-99B15041A3B9}" emma:medium="tactile" emma:mode="ink">
              <msink:context xmlns:msink="http://schemas.microsoft.com/ink/2010/main" type="line" rotatedBoundingBox="8387,7987 11828,8013 11824,8544 8383,8518"/>
            </emma:interpretation>
          </emma:emma>
        </inkml:annotationXML>
        <inkml:traceGroup>
          <inkml:annotationXML>
            <emma:emma xmlns:emma="http://www.w3.org/2003/04/emma" version="1.0">
              <emma:interpretation id="{91C7D0A5-566A-4C27-BF85-0F9076BF1F87}" emma:medium="tactile" emma:mode="ink">
                <msink:context xmlns:msink="http://schemas.microsoft.com/ink/2010/main" type="inkWord" rotatedBoundingBox="8387,7987 8892,7991 8888,8522 8383,8518"/>
              </emma:interpretation>
              <emma:one-of disjunction-type="recognition" id="oneOf9">
                <emma:interpretation id="interp37" emma:lang="en-US" emma:confidence="0.5">
                  <emma:literal>]</emma:literal>
                </emma:interpretation>
                <emma:interpretation id="interp38" emma:lang="en-US" emma:confidence="0">
                  <emma:literal>,</emma:literal>
                </emma:interpretation>
                <emma:interpretation id="interp39" emma:lang="en-US" emma:confidence="0">
                  <emma:literal>3</emma:literal>
                </emma:interpretation>
                <emma:interpretation id="interp40" emma:lang="en-US" emma:confidence="0">
                  <emma:literal>T</emma:literal>
                </emma:interpretation>
                <emma:interpretation id="interp41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36251.0735">4939 1881,'0'26,"0"-26,0 0,0 0,0 0,0 0,0 0,0 0,0 0,26 0,-26-26,27 26,-1 0,1 0,-1 0,1 0,-1 0,0 0,1 0,-1 0,1 0,-1 0,1 0,-1 0,-26 0,27 0,-1 0,-26 0,27 0,-27 0,0 0,0 0,0 0,26 0,-26 0,0 26,0-26,0 26,0-26,0 27,0-1,0 1,0-1,0-26,0 27,0 26,0-27,0 1,0-1,26 1,-26-1,0 0,0 1,0-1,0-26,0 27,0-27,0 0,0 0,0 0,0 0,0 0,0 26,0-26,0 0,0 0,0 0,0 0,-26 0,26 0,-26 0,-1 27,1-27,-1 0,1 0,-1 0,-26 0,27 0,-1 0,1 0,26 0,-26 0,26 0,0 0</inkml:trace>
        </inkml:traceGroup>
        <inkml:traceGroup>
          <inkml:annotationXML>
            <emma:emma xmlns:emma="http://www.w3.org/2003/04/emma" version="1.0">
              <emma:interpretation id="{1F190F63-8496-4914-ADE6-64BBB9212F2E}" emma:medium="tactile" emma:mode="ink">
                <msink:context xmlns:msink="http://schemas.microsoft.com/ink/2010/main" type="inkWord" rotatedBoundingBox="9921,8093 11827,8108 11825,8443 9918,8428"/>
              </emma:interpretation>
              <emma:one-of disjunction-type="recognition" id="oneOf10">
                <emma:interpretation id="interp42" emma:lang="en-US" emma:confidence="0">
                  <emma:literal>romaine</emma:literal>
                </emma:interpretation>
                <emma:interpretation id="interp43" emma:lang="en-US" emma:confidence="0">
                  <emma:literal>Ptomaine</emma:literal>
                </emma:interpretation>
                <emma:interpretation id="interp44" emma:lang="en-US" emma:confidence="0">
                  <emma:literal>Romaine</emma:literal>
                </emma:interpretation>
                <emma:interpretation id="interp45" emma:lang="en-US" emma:confidence="0">
                  <emma:literal>Moraine</emma:literal>
                </emma:interpretation>
                <emma:interpretation id="interp46" emma:lang="en-US" emma:confidence="0">
                  <emma:literal>moraine</emma:literal>
                </emma:interpretation>
              </emma:one-of>
            </emma:emma>
          </inkml:annotationXML>
          <inkml:trace contextRef="#ctx0" brushRef="#br0" timeOffset="46059.6345">7241 2092,'0'0,"0"0,0-26,0 26,0 0,0 0,0 0,0 0,0 26,0-26,0 27,0-1,0-26,0 27,-27-1,27 1,0-27,0 26,0-26,0 0,0 0,0 0,0 0,27 0,-27-26,0 26,0-27,0 27,0-26,0-1,0 1,0 26,0-27,0 27,0 0,0-26,0 26,0 0,0 0,0 0,0 0,26 0,-26 0,0 26,0-26,27 27,-1-27,-26 0,26 0,-26 0,27 0,-27 0,26 0,-26 0,27 0,-27-27,26 27,-26-26,0 26,0 0,0 0,27-27,-27 27,0 0,0-26,0 26,0 0,0 0,0 26,0-26,0 0,0 27,0-1,0-26,0 27,0-1,0-26,0 27,0-1,0 1,26-27,-26 26,0 0,0-26,0 0,0 27,0-27,0 0,0 0,0 0,0-27,0 27</inkml:trace>
          <inkml:trace contextRef="#ctx0" brushRef="#br0" timeOffset="46735.6729">7690 2092,'0'0,"0"0,0 0,0-26,0 26,0 0,-26 0,26 0,0 0,0 0,-26 26,26-26,-27 0,27 0,0 27,0-1,-26-26,26 27,0-27,0 26,26-26,-26 0,0 27,27-27,-27 0,26 0,-26 0,26 0,-26-27,0 27,27 0,-27-26,26 26,-26-27,0 27,0 0,0-26,0 26,0 0,0 0,0 0,0 0,0 0,0 0,0 0,0 0,0 0,27 26,-27 1,0-27,0 26,0-26,0 27,0-27,26 26,-26-26,0 0,0 0,0 0,0 0,0 0</inkml:trace>
          <inkml:trace contextRef="#ctx0" brushRef="#br0" timeOffset="47104.6942">7876 2066,'0'0,"0"0,0 0,0 0,0 0,0 0,26 26,-26 1,0-27,0 26,0 1,0-1,0 1,0-1,27 0,-27-26,0 27,0-27,0 0,26 26,-26-26,0-26,0 26,0-27</inkml:trace>
          <inkml:trace contextRef="#ctx0" brushRef="#br0" timeOffset="45021.575">6500 2039,'-27'-26,"27"26,0 0,0 0,0 0,0 0,0 0,27 0,-27 0,26 0,-26 0,27 0,-1 0,1 0,-1 0,-26 0,27 0,-1 0,0-27,1 27,-27 0,26 0,-26 0,0 0,0 0,0 0,0 0,27 27,-27-27,0 0,0 0,-27 26,27 1,0-27,0 26,0-26,0 27,0-27,0 26,27 1,-27-27,26 26,-26-26,27 27,-1-27,1 0,-27 0,26 0,1 0,-27 0,26-27,-26 27,0-26,0-1,0 27,0-26,-26-1,26 1,-27 26,27-27,-26 27,26 0,-27-26,27 26,-26 0,26 0,0 0,0 0,0 0,0 0</inkml:trace>
          <inkml:trace contextRef="#ctx0" brushRef="#br0" timeOffset="44326.5352">6659 2013,'0'26,"0"-26,-27 0,27 0,0 27,0-27,0 26,0-26,0 27,0-1,0-26,0 27,0-1,0-26,0 27,0-27,0 0,0 26,0-26,0 0,0 0,0-26,0 26,0-27</inkml:trace>
          <inkml:trace contextRef="#ctx0" brushRef="#br0" timeOffset="47483.7158">8034 2092,'0'0,"0"0,-26 27,26-27,0 0,0 26,-27-26,27 27,0-27,0 26,0-26,0 27,0-27,0 26,0-26,0 0,0 0,27 0,-27 0,26 0,-26 0,0 0,0 0,27-26,-1 26,-26 0,27 0,-27 0,0-27</inkml:trace>
          <inkml:trace contextRef="#ctx0" brushRef="#br0" timeOffset="47977.7442">8167 2225,'26'0,"-26"0,0-27,0 27,27 0,-27-26,0 26,26-27,-26 27,0-26,0 26,0-27,0 27,0-26,0 26,0 0,0 0,0-27,0 27,0 0,0 0,0 0,-26 0,26 0,-27 0,27 0,0 0,0 27,-26-27,26 26,0 1,0-1,0 1,0-1,0-26,0 27,0-1,0 0,26-26,-26 0,27 0,-27 27,26-27,1-27,-1 27,0 0,-26-26,27 26,-1-26,-26 26</inkml:trace>
        </inkml:traceGroup>
      </inkml:traceGroup>
    </inkml:traceGroup>
    <inkml:traceGroup>
      <inkml:annotationXML>
        <emma:emma xmlns:emma="http://www.w3.org/2003/04/emma" version="1.0">
          <emma:interpretation id="{2FDD770F-FFB7-4FB4-91A6-9A2F62BDCE6D}" emma:medium="tactile" emma:mode="ink">
            <msink:context xmlns:msink="http://schemas.microsoft.com/ink/2010/main" type="paragraph" rotatedBoundingBox="10213,8570 11722,8582 11720,8927 10210,8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7E71D1-FF4E-4C3A-A78E-29BD8EC87F94}" emma:medium="tactile" emma:mode="ink">
              <msink:context xmlns:msink="http://schemas.microsoft.com/ink/2010/main" type="line" rotatedBoundingBox="10213,8570 11722,8582 11720,8927 10210,8915"/>
            </emma:interpretation>
          </emma:emma>
        </inkml:annotationXML>
        <inkml:traceGroup>
          <inkml:annotationXML>
            <emma:emma xmlns:emma="http://www.w3.org/2003/04/emma" version="1.0">
              <emma:interpretation id="{9D8B8FE2-41AB-4C89-8FA6-DFCFAF6C0E73}" emma:medium="tactile" emma:mode="ink">
                <msink:context xmlns:msink="http://schemas.microsoft.com/ink/2010/main" type="inkWord" rotatedBoundingBox="10213,8570 11722,8582 11720,8927 10210,8915"/>
              </emma:interpretation>
              <emma:one-of disjunction-type="recognition" id="oneOf11">
                <emma:interpretation id="interp47" emma:lang="en-US" emma:confidence="0">
                  <emma:literal>cassio</emma:literal>
                </emma:interpretation>
                <emma:interpretation id="interp48" emma:lang="en-US" emma:confidence="1">
                  <emma:literal>Cass 10</emma:literal>
                </emma:interpretation>
                <emma:interpretation id="interp49" emma:lang="en-US" emma:confidence="0">
                  <emma:literal>Cassi,</emma:literal>
                </emma:interpretation>
                <emma:interpretation id="interp50" emma:lang="en-US" emma:confidence="0">
                  <emma:literal>cassis</emma:literal>
                </emma:interpretation>
                <emma:interpretation id="interp51" emma:lang="en-US" emma:confidence="0">
                  <emma:literal>Casio</emma:literal>
                </emma:interpretation>
              </emma:one-of>
            </emma:emma>
          </inkml:annotationXML>
          <inkml:trace contextRef="#ctx0" brushRef="#br0">4663 69,'0'0,"0"0,0 0,0 0,0 0,0 0,0 0,0 0,0 0,0 0,0 0,0 0,38 0,-38 0,38 0,-38 0,38 38,0-38,-38 0,38 0,-38 0,38 0,0 0,-38 0,38 0,-38 0,38 0,-38 0,38 0,-38 0,0 0,37 0,-37 0,0 0,0 0,0 0,38 0,-38 0,0 0,0 38,0-38,0 0,0 0,0 38,0-38,0 0,0 38,0-38,0 38,0-38,0 38,0-38,0 38,0-38,0 38,0-38,0 38,0-38,0 38,0-38,0 37,0-37,0 0,0 38,0-38,0 38,0-38,0 0,0 0,0 0,0 0,0 0,-38 0,38 0,0 0,0 0,0 0,-37 0,37 0,-38 38,38-38,0 0,-38 0,38 0,-38 0,38 0,-38 0,38 0,-38 0,38 0,-38 0,38 0,-38 0,38 0,-38-38,38 38,-38 0,38 0,0 0,0 0,-38 0,38 0,0 0,0 0,0 0,0 0,0 0,0 0,0 0,0 0,0 0,0 0,0 38,0-38,38 0,-38 0,0 0,38 0,-38 0,38 0,0 0,-38 0,38 0,-38 0,38 38,0-38,-38 0,38 0,-38 0,38 0,-38 0,38 0,-38 0,37 0,-37 0,0 0,38 0,-38 0,0 0,0 0,0 0,38 0,-38 0,0 0,0 0,0 0,0-38,0 38,0 0,0 0,0 0,0 0,0-38,0 38,0-38,0 38,0-38,0 38,0-37,0 37,0-38,0 0,0 38,0-38,0 0,0 0,0 38,0-38,0 0,0 38,0-38,0 38,0 0,0-38,0 38,0 0,0-38,0 38,0 0,0 0,0 0,0 0,0 0,0 0,0 0,0 0,-38 0,38 0,0 0,0 0,0 0,0 0,-38 0,38 0,0 0,-37 0,37 0,-38 0,38 0,-38 0,38 0,0 0,-38 0,38 0,-38 0,38 0,-38 0,38 0,-38 0,0 0,38 0,-38 0,38 0,-38 0,38 0,-38 0,38 0,0 0,0 0,-37 0,37 0,0 0,-38 0,38 0,0 0,0 0,0 0,0 0,0 0,0 0,38 0,-38 0,37 0,-37 0,38 38,0-38,0 0,-38 0,38 0,0 0,-38 0,38 0,0 0,-38 0,38 0,-38 0,38 0,-38 38,38-38,-38 0,37 0,-37 0,38 0,-38 0,38 0,-38 0,0 0,0 0,0 0,0 0,0 0,0 0,0 38,0-38,0 0,0 0,0 0,38 0,-38 0,0 38,0-38,0 0,0 38,0-38,0 38,0-38,0 0,0 0,0 38,0 0,0-38,0 38,0-38,0 38,0-38,0 37,-38-37,38 38,0-38,0 0,0 38,0-38,0 0,0 0,0 0,0 38,0-38,0 0,0 0,0 0,0 0,0 0,0 0,-38 38,38-38,0 0,0 0,-38 0,1 0,37 0,0 0,-38 0,38 0,-38 0,38 0,-38 0,38 0,-38 0,0 0,38 0,-38 0,38 0,-38 0,38 0,0 0,-38 0,38 0,0-38,0 38,0 0</inkml:trace>
          <inkml:trace contextRef="#ctx0" brushRef="#br0" timeOffset="2720.1556">5270 297,'0'0,"-38"0,38 0,0 0,0 0,0 0,0 0,0 0,0 0,0 0,0 0,0 0,0 0,0 0,0 0,0 0,0 0,0 0,38 0,-38 0,38 0,0 0,-38 0,38 0,0 0,0 0,-1 0,-37 0,38 0,0 0,-38 38,38-38,0 0,-38 0,38 0,-38 0,38 0,-38 0,0 0,0 0,38 0,-38 0,0 0,0 0,0 0,0 0,0 0,0 0,0 0,0 0,0 0,0 0,0 0,0 0,-38 0,38 0,-38 0,38 0,-38 0,38 0,-38 0,0 0,0 0,0 0,38 0,-37 0,-1 0,38 0,-38 0,0 0,38 0,-38 0,38 0,-38 0,38 0,0 0,0 0,-38 0,38 0,0 0,0 0,0 0,0 0,0 0,0 0,0 0,0 0,0 0,0 0,0 0,38 0,-38 0,0 0,38 0,-38 0,38 0,0 0,-38 0,38 0,0 0,-1 0,-37 0,38 0,0 0,-38 0,38 0,0 0,-38 0,38 0,0 0,-38 0,38 0,-38 38,38-38,-38 0,0 0,0 0,38 0,-38 0,0 0,0 0,0 0,0 0,0-38,0 38,0 0,0 0,0-38,0 38,-38 0,38 0,0-38,-38 0,38 38,0-38,-38 38,38-38,-38 38,38 0,0-38,0 38,-38 0,38 0,0 0,0 0,0 0,0 0,0 0,0 0,0 0,0 0,0 0,0 38,0-38,0 0,0 0,38 38,-38-38,0 0,0 0,38 38,-38-38,38 38,-38-38,38 38,0-38,-38 0,0 38,0-38,38 0,-38 0,38 0,-38 0,0 0,0 38,0-38,0 0,0 0,0 0,0-38,0 38,-38 0,38 0,0-38,-38 38,38-38,-38 38,38-38,-38 38,38-38,-38 38,38 0,0-38,0 38,-38 0,38 0,0 0,0 0,0 0,0 0,0 0,0 0,0 0,0 0,0 0,0 0,0 0,38 38,-38-38,38 0,-38 38,0-38,38 0,-38 0,38 38,-38-38,38 0,-38 0,0 38,0-38,38 0,-38 0,0 0,0 38,0-38,0 0,0 0,0 0,0 0,0 38,0-38,37 0,-37 0,0 38,0-38,0 0,0 0,-37 38,37-38,0 0,0 0,-38 37,0-37,38 0,0 0,0 0,-38 38,38-38,0 0,0 0,0 0,0 0,0 0</inkml:trace>
          <inkml:trace contextRef="#ctx0" brushRef="#br0" timeOffset="3399.1944">6256-6,'0'0,"0"0,0 0,0 0,-38 0,38 0,0 38,0-1,0-37,0 38,0 0,0 0,38 0,-38 0,0 0,0 0,0 0,0 0,0 0,0-1,0-37,0 0,0 38,0-38,0 0,0 0,0 0,0 0,0 0,0 0,38 0,-38 0</inkml:trace>
          <inkml:trace contextRef="#ctx0" brushRef="#br0" timeOffset="3743.2141">6294 449,'0'-38,"0"38,0 0,0 0,0 0,0 0,0 0,0-38,0 38,0 0,0 0,38-38,-38 38,0 0,0 0,37 0,-37 0,0 0,0 0,0 0,38-38,-38 38,0 0,0 0,0 0,0 0,0 0,0 0,0 0</inkml:trace>
          <inkml:trace contextRef="#ctx0" brushRef="#br0" timeOffset="4132.2364">6445 32,'0'-38,"0"38,0 0,0 0,0 0,0 0,-38 38,38-38,0 0,0 37,0-37,0 38,0 0,0 0,0 0,0 0,0 0,38 0,-38 0,0 0,0-38,0 38,0-1,0-37,0 0,0 38,0-38,0 0,0 0,0 0,0 0,0 0,0 0,0-38,0 38</inkml:trace>
          <inkml:trace contextRef="#ctx0" brushRef="#br0" timeOffset="4855.2775">6635 32,'0'-38,"0"38,0 0,0 0,0 0,0 0,0 0,0 0,0 0,0 0,0 0,-38 0,38 0,0 38,0-1,0 1,0-38,-38 38,38 0,0 0,0 0,0 0,0 0,0 0,38 0,-38-38,0 38,0-38,0 0,38 37,-38-37,0 0,0 0,38 0,-38 0,38 0,-38 0,0-37,0 37,38 0,-38-38,0 38,0-38,0 0,0 38,0-38,0 0,0 0,-38 0,38 38,0-38,0 0,-38 0,38 38,0-37,0 37,-38-38,38 38,0 0,0 0,0 0,0 0,-38-38,38 38</inkml:trace>
        </inkml:traceGroup>
      </inkml:traceGroup>
    </inkml:traceGroup>
    <inkml:traceGroup>
      <inkml:annotationXML>
        <emma:emma xmlns:emma="http://www.w3.org/2003/04/emma" version="1.0">
          <emma:interpretation id="{06A7DF6F-044E-4A53-AF08-E04B04E2D65C}" emma:medium="tactile" emma:mode="ink">
            <msink:context xmlns:msink="http://schemas.microsoft.com/ink/2010/main" type="paragraph" rotatedBoundingBox="10507,8900 18450,8066 18588,9378 10644,10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EB4B4-3C87-408F-AF7B-5B42520EE0B8}" emma:medium="tactile" emma:mode="ink">
              <msink:context xmlns:msink="http://schemas.microsoft.com/ink/2010/main" type="line" rotatedBoundingBox="10507,8900 18450,8066 18549,9007 10606,9841"/>
            </emma:interpretation>
          </emma:emma>
        </inkml:annotationXML>
        <inkml:traceGroup>
          <inkml:annotationXML>
            <emma:emma xmlns:emma="http://www.w3.org/2003/04/emma" version="1.0">
              <emma:interpretation id="{AAB2D2A7-342A-43AD-AE7D-9BD4D455B2DC}" emma:medium="tactile" emma:mode="ink">
                <msink:context xmlns:msink="http://schemas.microsoft.com/ink/2010/main" type="inkWord" rotatedBoundingBox="10527,9090 12186,8916 12228,9313 10568,9487"/>
              </emma:interpretation>
              <emma:one-of disjunction-type="recognition" id="oneOf12">
                <emma:interpretation id="interp52" emma:lang="en-US" emma:confidence="1">
                  <emma:literal>appear</emma:literal>
                </emma:interpretation>
                <emma:interpretation id="interp53" emma:lang="en-US" emma:confidence="0">
                  <emma:literal>appears</emma:literal>
                </emma:interpretation>
                <emma:interpretation id="interp54" emma:lang="en-US" emma:confidence="0">
                  <emma:literal>Appear</emma:literal>
                </emma:interpretation>
                <emma:interpretation id="interp55" emma:lang="en-US" emma:confidence="0">
                  <emma:literal>appease</emma:literal>
                </emma:interpretation>
                <emma:interpretation id="interp56" emma:lang="en-US" emma:confidence="0">
                  <emma:literal>appeal</emma:literal>
                </emma:interpretation>
              </emma:one-of>
            </emma:emma>
          </inkml:annotationXML>
          <inkml:trace contextRef="#ctx0" brushRef="#br0">4663 69,'0'0,"0"0,0 0,0 0,0 0,0 0,0 0,0 0,0 0,0 0,0 0,0 0,38 0,-38 0,38 0,-38 0,38 38,0-38,-38 0,38 0,-38 0,38 0,0 0,-38 0,38 0,-38 0,38 0,-38 0,38 0,-38 0,0 0,37 0,-37 0,0 0,0 0,0 0,38 0,-38 0,0 0,0 38,0-38,0 0,0 0,0 38,0-38,0 0,0 38,0-38,0 38,0-38,0 38,0-38,0 38,0-38,0 38,0-38,0 38,0-38,0 38,0-38,0 37,0-37,0 0,0 38,0-38,0 38,0-38,0 0,0 0,0 0,0 0,0 0,-38 0,38 0,0 0,0 0,0 0,-37 0,37 0,-38 38,38-38,0 0,-38 0,38 0,-38 0,38 0,-38 0,38 0,-38 0,38 0,-38 0,38 0,-38 0,38 0,-38-38,38 38,-38 0,38 0,0 0,0 0,-38 0,38 0,0 0,0 0,0 0,0 0,0 0,0 0,0 0,0 0,0 0,0 0,0 38,0-38,38 0,-38 0,0 0,38 0,-38 0,38 0,0 0,-38 0,38 0,-38 0,38 38,0-38,-38 0,38 0,-38 0,38 0,-38 0,38 0,-38 0,37 0,-37 0,0 0,38 0,-38 0,0 0,0 0,0 0,38 0,-38 0,0 0,0 0,0 0,0-38,0 38,0 0,0 0,0 0,0 0,0-38,0 38,0-38,0 38,0-38,0 38,0-37,0 37,0-38,0 0,0 38,0-38,0 0,0 0,0 38,0-38,0 0,0 38,0-38,0 38,0 0,0-38,0 38,0 0,0-38,0 38,0 0,0 0,0 0,0 0,0 0,0 0,0 0,0 0,-38 0,38 0,0 0,0 0,0 0,0 0,-38 0,38 0,0 0,-37 0,37 0,-38 0,38 0,-38 0,38 0,0 0,-38 0,38 0,-38 0,38 0,-38 0,38 0,-38 0,0 0,38 0,-38 0,38 0,-38 0,38 0,-38 0,38 0,0 0,0 0,-37 0,37 0,0 0,-38 0,38 0,0 0,0 0,0 0,0 0,0 0,0 0,38 0,-38 0,37 0,-37 0,38 38,0-38,0 0,-38 0,38 0,0 0,-38 0,38 0,0 0,-38 0,38 0,-38 0,38 0,-38 38,38-38,-38 0,37 0,-37 0,38 0,-38 0,38 0,-38 0,0 0,0 0,0 0,0 0,0 0,0 0,0 38,0-38,0 0,0 0,0 0,38 0,-38 0,0 38,0-38,0 0,0 38,0-38,0 38,0-38,0 0,0 0,0 38,0 0,0-38,0 38,0-38,0 38,0-38,0 37,-38-37,38 38,0-38,0 0,0 38,0-38,0 0,0 0,0 0,0 38,0-38,0 0,0 0,0 0,0 0,0 0,0 0,-38 38,38-38,0 0,0 0,-38 0,1 0,37 0,0 0,-38 0,38 0,-38 0,38 0,-38 0,38 0,-38 0,0 0,38 0,-38 0,38 0,-38 0,38 0,0 0,-38 0,38 0,0-38,0 38,0 0</inkml:trace>
          <inkml:trace contextRef="#ctx0" brushRef="#br0" timeOffset="2720.1556">5270 297,'0'0,"-38"0,38 0,0 0,0 0,0 0,0 0,0 0,0 0,0 0,0 0,0 0,0 0,0 0,0 0,0 0,0 0,0 0,38 0,-38 0,38 0,0 0,-38 0,38 0,0 0,0 0,-1 0,-37 0,38 0,0 0,-38 38,38-38,0 0,-38 0,38 0,-38 0,38 0,-38 0,0 0,0 0,38 0,-38 0,0 0,0 0,0 0,0 0,0 0,0 0,0 0,0 0,0 0,0 0,0 0,0 0,-38 0,38 0,-38 0,38 0,-38 0,38 0,-38 0,0 0,0 0,0 0,38 0,-37 0,-1 0,38 0,-38 0,0 0,38 0,-38 0,38 0,-38 0,38 0,0 0,0 0,-38 0,38 0,0 0,0 0,0 0,0 0,0 0,0 0,0 0,0 0,0 0,0 0,0 0,38 0,-38 0,0 0,38 0,-38 0,38 0,0 0,-38 0,38 0,0 0,-1 0,-37 0,38 0,0 0,-38 0,38 0,0 0,-38 0,38 0,0 0,-38 0,38 0,-38 38,38-38,-38 0,0 0,0 0,38 0,-38 0,0 0,0 0,0 0,0 0,0-38,0 38,0 0,0 0,0-38,0 38,-38 0,38 0,0-38,-38 0,38 38,0-38,-38 38,38-38,-38 38,38 0,0-38,0 38,-38 0,38 0,0 0,0 0,0 0,0 0,0 0,0 0,0 0,0 0,0 0,0 38,0-38,0 0,0 0,38 38,-38-38,0 0,0 0,38 38,-38-38,38 38,-38-38,38 38,0-38,-38 0,0 38,0-38,38 0,-38 0,38 0,-38 0,0 0,0 38,0-38,0 0,0 0,0 0,0-38,0 38,-38 0,38 0,0-38,-38 38,38-38,-38 38,38-38,-38 38,38-38,-38 38,38 0,0-38,0 38,-38 0,38 0,0 0,0 0,0 0,0 0,0 0,0 0,0 0,0 0,0 0,0 0,0 0,38 38,-38-38,38 0,-38 38,0-38,38 0,-38 0,38 38,-38-38,38 0,-38 0,0 38,0-38,38 0,-38 0,0 0,0 38,0-38,0 0,0 0,0 0,0 0,0 38,0-38,37 0,-37 0,0 38,0-38,0 0,0 0,-37 38,37-38,0 0,0 0,-38 37,0-37,38 0,0 0,0 0,-38 38,38-38,0 0,0 0,0 0,0 0,0 0</inkml:trace>
          <inkml:trace contextRef="#ctx0" brushRef="#br0" timeOffset="3399.1944">6256-6,'0'0,"0"0,0 0,0 0,-38 0,38 0,0 38,0-1,0-37,0 38,0 0,0 0,38 0,-38 0,0 0,0 0,0 0,0 0,0 0,0-1,0-37,0 0,0 38,0-38,0 0,0 0,0 0,0 0,0 0,0 0,38 0,-38 0</inkml:trace>
          <inkml:trace contextRef="#ctx0" brushRef="#br0" timeOffset="3743.2141">6294 449,'0'-38,"0"38,0 0,0 0,0 0,0 0,0 0,0-38,0 38,0 0,0 0,38-38,-38 38,0 0,0 0,37 0,-37 0,0 0,0 0,0 0,38-38,-38 38,0 0,0 0,0 0,0 0,0 0,0 0,0 0</inkml:trace>
          <inkml:trace contextRef="#ctx0" brushRef="#br0" timeOffset="4132.2364">6445 32,'0'-38,"0"38,0 0,0 0,0 0,0 0,-38 38,38-38,0 0,0 37,0-37,0 38,0 0,0 0,0 0,0 0,0 0,38 0,-38 0,0 0,0-38,0 38,0-1,0-37,0 0,0 38,0-38,0 0,0 0,0 0,0 0,0 0,0 0,0-38,0 38</inkml:trace>
          <inkml:trace contextRef="#ctx0" brushRef="#br0" timeOffset="4855.2775">6635 32,'0'-38,"0"38,0 0,0 0,0 0,0 0,0 0,0 0,0 0,0 0,0 0,-38 0,38 0,0 38,0-1,0 1,0-38,-38 38,38 0,0 0,0 0,0 0,0 0,0 0,38 0,-38-38,0 38,0-38,0 0,38 37,-38-37,0 0,0 0,38 0,-38 0,38 0,-38 0,0-37,0 37,38 0,-38-38,0 38,0-38,0 0,0 38,0-38,0 0,0 0,-38 0,38 38,0-38,0 0,-38 0,38 38,0-37,0 37,-38-38,38 38,0 0,0 0,0 0,0 0,-38-38,38 38</inkml:trace>
        </inkml:traceGroup>
        <inkml:traceGroup>
          <inkml:annotationXML>
            <emma:emma xmlns:emma="http://www.w3.org/2003/04/emma" version="1.0">
              <emma:interpretation id="{C90C12C2-12C4-425A-9F24-25BC6B4E849D}" emma:medium="tactile" emma:mode="ink">
                <msink:context xmlns:msink="http://schemas.microsoft.com/ink/2010/main" type="inkWord" rotatedBoundingBox="12922,8843 13406,8792 13465,9356 12981,9406"/>
              </emma:interpretation>
              <emma:one-of disjunction-type="recognition" id="oneOf13">
                <emma:interpretation id="interp57" emma:lang="en-US" emma:confidence="1">
                  <emma:literal>C</emma:literal>
                </emma:interpretation>
                <emma:interpretation id="interp58" emma:lang="en-US" emma:confidence="0">
                  <emma:literal>c</emma:literal>
                </emma:interpretation>
                <emma:interpretation id="interp59" emma:lang="en-US" emma:confidence="0">
                  <emma:literal>[</emma:literal>
                </emma:interpretation>
                <emma:interpretation id="interp60" emma:lang="en-US" emma:confidence="0">
                  <emma:literal>•</emma:literal>
                </emma:interpretation>
                <emma:interpretation id="interp61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0162.5813">7848 1055,'0'0,"0"0,0 0,0 0,0 0,0 0,0 0,0 0,0 0,0 0,0 0,0 0,38-38,-38 38,38 0,-38 0,38 0,0 0,-38 0,37-38,1 38,-38 0,38 0,-38 0,0 0,0 0,38 0,-38 0,0 0,0 0,0 0,0 0</inkml:trace>
        </inkml:traceGroup>
        <inkml:traceGroup>
          <inkml:annotationXML>
            <emma:emma xmlns:emma="http://www.w3.org/2003/04/emma" version="1.0">
              <emma:interpretation id="{E83396C7-CE28-44C4-A4C1-BC8F3F5837EB}" emma:medium="tactile" emma:mode="ink">
                <msink:context xmlns:msink="http://schemas.microsoft.com/ink/2010/main" type="inkWord" rotatedBoundingBox="14953,8433 18450,8066 18549,9007 15052,9375"/>
              </emma:interpretation>
              <emma:one-of disjunction-type="recognition" id="oneOf14">
                <emma:interpretation id="interp62" emma:lang="en-US" emma:confidence="0">
                  <emma:literal>innocence</emma:literal>
                </emma:interpretation>
                <emma:interpretation id="interp63" emma:lang="en-US" emma:confidence="0">
                  <emma:literal>innocent</emma:literal>
                </emma:interpretation>
                <emma:interpretation id="interp64" emma:lang="en-US" emma:confidence="0">
                  <emma:literal>announce</emma:literal>
                </emma:interpretation>
                <emma:interpretation id="interp65" emma:lang="en-US" emma:confidence="0">
                  <emma:literal>somnolence</emma:literal>
                </emma:interpretation>
                <emma:interpretation id="interp66" emma:lang="en-US" emma:confidence="0">
                  <emma:literal>sonance</emma:literal>
                </emma:interpretation>
              </emma:one-of>
            </emma:emma>
          </inkml:annotationXML>
          <inkml:trace contextRef="#ctx0" brushRef="#br0" timeOffset="10846.6204">8189 524,'0'-38,"0"1,0 37,0 0,0 0,0-38,0 0,0 38,0-38,0 38,0-38,0 0,38 38,-38 0,0-38,0 38,38 0,-38 0,38 0,-38 0,0 0,0 0,38 38,-38-38,0 38,0-38,38 38,-38-38,0 38,0-38,0 0,0 38,-38-38,38 38,0-38,0 37,-38-37,38 38,0-38,0 38,-38 0,38-38,0 0,0 38,0-38,0 38,0-38,38 38,-38-38,0 38,0-38,38 38</inkml:trace>
          <inkml:trace contextRef="#ctx0" brushRef="#br0" timeOffset="11421.6533">8417 1017,'0'0,"0"0,0 0,0 0,0 0,0 0,0 0,0 0,0-38,0 38,0 0,0 0,0 0,0-38,0 38,0 0,0 0,0 0,0 0,38 0,-38 0,0 38,0-38,0 0,0 0,0 38,0-38,0 0,0 0,-38 0,38 0,-38 0,38 0,0-38,0 38,0 0,0 0,0 0,0-38,0 38,38 0,-38 0,0 0,0 0,38 0,-38 0,0 0,0 38,0-38,0 0,0 0,0 0,0 0,0 0</inkml:trace>
          <inkml:trace contextRef="#ctx0" brushRef="#br0" timeOffset="34954.9992">3351 1881,'27'0,"-27"0,0 0,0 0,0 0,0 0,0 0,0 0,0 0,0 0,-27 0,27 0,-26 0,26 0,-27 0,1 0,-1 0,1 0,0 0,-27 0,26 0,1 0,-1 0,1 0,-1-27,1 27,26 0,-27 0,27 0,0 0,-26-26,26 26,0 0,0 0,0 0,0 0,0 26,0-26,0 27,0-27,0 26,0-26,0 26,0-26,0 27,0-1,0-26,0 27,0-27,0 26,0 1,0-1,0 1,0-1,0 1,0-1,0 1,26-1,-26 0,0 1,0-27,0 26,0 1,0-27,0 26,0-26,0 0,0 0,0 0,0 0,0 0,0 0,0 0,0 0,0 0,0 0,0 0,0 0,0 0,0 0,0 0,0 0,0 0,27 27,-27-27,0 0,0 0,0 0,26 0,1 0,-27 0,26 0,1 0,-27 0,26 0,1 0,-1 0,1 0,-27 0,26 0,0 0,-26 0,27 0,-1 0,1 0,-27 0,26 0,1 0,-27 0,26 0,1 0,-27 0,26 0,-26 0,27 0,-27 0,0 0,26 0,-26 0,0 0,0 0,0 0,0 0,0 0,0 0,0 0,26 0,-26 0,0 0,0 0</inkml:trace>
          <inkml:trace contextRef="#ctx0" brushRef="#br0" timeOffset="36251.0735">4939 1881,'0'26,"0"-26,0 0,0 0,0 0,0 0,0 0,0 0,0 0,26 0,-26-26,27 26,-1 0,1 0,-1 0,1 0,-1 0,0 0,1 0,-1 0,1 0,-1 0,1 0,-1 0,-26 0,27 0,-1 0,-26 0,27 0,-27 0,0 0,0 0,0 0,26 0,-26 0,0 26,0-26,0 26,0-26,0 27,0-1,0 1,0-1,0-26,0 27,0 26,0-27,0 1,0-1,26 1,-26-1,0 0,0 1,0-1,0-26,0 27,0-27,0 0,0 0,0 0,0 0,0 0,0 26,0-26,0 0,0 0,0 0,0 0,-26 0,26 0,-26 0,-1 27,1-27,-1 0,1 0,-1 0,-26 0,27 0,-1 0,1 0,26 0,-26 0,26 0,0 0</inkml:trace>
          <inkml:trace contextRef="#ctx0" brushRef="#br0" timeOffset="37481.1438">5336 1457,'0'0,"0"0,0 0,0 0,0 0,0 0,0 0,0 0,0 27,0-27,26 0,-26 26,27-26,-1 0,0 0,-26 27,27-27,-1 0,27 0,-26 0,-1 0,1-27,-1 27,-26 0,27 0,-1 0,1 0,-27 0,0 0,26-26,-26 26,0-27,0 27,0 0,0-26,-26 26,26-27,0 27,0 0,-27-26,27 26,0 0,0 0,0 0,0 0,0 0,0 0,0 0,27 0,-27 0,0 0,26 0,-26 0,26 0,-26 26,27-26,-27 0,26 27,-26-27,27 0,-27 0,26 0,-26 0,0 26,0-26,27 0,-27 0,0 0,0 27,0-27,0 0,0 0,0 26,0-26,0 27,0-27,-27 0,27 26,0-26,0 27,0-27,-26 0,26 0,0 26,0-26,0 0,0 0</inkml:trace>
          <inkml:trace contextRef="#ctx0" brushRef="#br0" timeOffset="38195.1847">6341 1537,'0'0,"0"0,0 0,0 0,0 26,0 1,0-1,0-26,0 26,0 1,0-1,0 1,0-27,0 26,0-26,27 27,-27-27,0 0</inkml:trace>
          <inkml:trace contextRef="#ctx0" brushRef="#br0" timeOffset="39050.2334">6420 1590,'0'0,"0"0,0 0,0 0,0 0,0 0,0 0,0 0,0 0,0 26,0-26,0 0,0 0,27 26,-27-26,0 27,0-27,0 26,0 1,0-27,0 26,0-26,0 27,0-27,0 26,0-26,26 0,-26 0,0 0,0 0,0 0,0 0,0-26,0 26,0-27,0 27,0-26,0-1,0 1,0-1,0 27,0-26,0 26,0 0,0-26,0 26,0 0,0 0,0 0,0 0,0 0,0 0,0 0,0 0,0 0,27 26,-27-26,26 26,-26-26,27 27,-27-27,26 0,1 26,-27-26,26 27,1-27,-27 0,26 26,-26-26,0 0,0 0,26 0,-26 0,0 0,0 0,0 0,0 0,0-26,0-1,0 27,0-26,0 26,0-27,0 27,0-26,0 26,0-26,0 26,0-27,0 27,27 0,-27 0</inkml:trace>
          <inkml:trace contextRef="#ctx0" brushRef="#br0" timeOffset="39765.2745">6870 1563,'0'0,"0"0,0 0,0 0,0 0,0 27,0-1,-26-26,26 26,0 1,0-27,0 26,0-26,0 0,0 27,0-27,0 0,0 0,0 0,0 0,0 0,0-27,0 27,0-26,0-1,0 1,0 0,0 26,0-27,0 27,0-26,0 26,0 0,0 0,0 0,0 0,0 0,0 0,26 26,-26 1,27-27,-27 26,26 0,-26 1,27-27,-27 26,26 1,-26-27,0 0,27 26,-27-26,0 0,0 0,0 0,26-26,-26 26,0-27,0 1,0 26,0-27,0 1,0 26,0-26,0 26,0-27,0 27,0 0,0-26,0 26,0 0,0 0,26 0</inkml:trace>
          <inkml:trace contextRef="#ctx0" brushRef="#br0" timeOffset="40269.3033">7214 1537,'0'0,"0"0,0 0,0 0,0 0,0 0,0 0,0 0,0 0,-26 0,26 0,-27 26,27 1,0-1,-26-26,26 26,0 1,0-1,0 1,26-27,-26 26,0-26,27 27,-27-27,26 0,-26 0,27-27,-27 27,0-26,0-1,0 1,0-1,0 1,0 26,0-26,0-1,-27 27,27-26,0 26,-26-27,26 27,0 0,0 0,0 0</inkml:trace>
          <inkml:trace contextRef="#ctx0" brushRef="#br0" timeOffset="40868.3376">7452 1537,'0'0,"0"-27,0 27,0 0,0 0,0 0,0 0,-26 0,26 0,0 27,0-1,0 1,-27-27,27 26,0 0,0 1,0-27,0 26,0-26,0 27,0-27,27 26,-27-26,26 0,-26 0,27 0,-1 0,-26 0,27 0</inkml:trace>
          <inkml:trace contextRef="#ctx0" brushRef="#br0" timeOffset="41402.3681">7558 1722,'0'0,"0"-27,0 27,0 0,0 0,0 0,27-26,-27 26,0 0,26-27,-26 27,27 0,-27-26,0 26,26 0,-26 0,0-26,0 26,0 0,26-27,-26 27,0-26,0 26,0 0,0 0,0 0,0 0,-26 0,26 0,0 0,0 0,0 26,-26-26,26 27,0-27,0 26,0 0,-27-26,27 27,0-1,0-26,0 27,27-27,-27 26,0-26,26 27,-26-27,26 0,-26 0,27 26,-27-26,26 0,-26 0,0 0,27-26,-27 26,26 0</inkml:trace>
        </inkml:traceGroup>
      </inkml:traceGroup>
      <inkml:traceGroup>
        <inkml:annotationXML>
          <emma:emma xmlns:emma="http://www.w3.org/2003/04/emma" version="1.0">
            <emma:interpretation id="{334F8C7C-A37B-41DA-8121-6571CC150F9F}" emma:medium="tactile" emma:mode="ink">
              <msink:context xmlns:msink="http://schemas.microsoft.com/ink/2010/main" type="line" rotatedBoundingBox="10803,9639 12511,9533 12541,10018 10833,10124"/>
            </emma:interpretation>
          </emma:emma>
        </inkml:annotationXML>
        <inkml:traceGroup>
          <inkml:annotationXML>
            <emma:emma xmlns:emma="http://www.w3.org/2003/04/emma" version="1.0">
              <emma:interpretation id="{2C9A047D-855A-4E16-9A10-E8C58FF206C7}" emma:medium="tactile" emma:mode="ink">
                <msink:context xmlns:msink="http://schemas.microsoft.com/ink/2010/main" type="inkWord" rotatedBoundingBox="10803,9639 12511,9533 12541,10018 10833,10124"/>
              </emma:interpretation>
              <emma:one-of disjunction-type="recognition" id="oneOf15">
                <emma:interpretation id="interp67" emma:lang="en-US" emma:confidence="0">
                  <emma:literal>Guilty</emma:literal>
                </emma:interpretation>
                <emma:interpretation id="interp68" emma:lang="en-US" emma:confidence="0">
                  <emma:literal>Guilt</emma:literal>
                </emma:interpretation>
                <emma:interpretation id="interp69" emma:lang="en-US" emma:confidence="0">
                  <emma:literal>Guilt/</emma:literal>
                </emma:interpretation>
                <emma:interpretation id="interp70" emma:lang="en-US" emma:confidence="0">
                  <emma:literal>Guilty/</emma:literal>
                </emma:interpretation>
                <emma:interpretation id="interp71" emma:lang="en-US" emma:confidence="0">
                  <emma:literal>Goins</emma:literal>
                </emma:interpretation>
              </emma:one-of>
            </emma:emma>
          </inkml:annotationXML>
          <inkml:trace contextRef="#ctx0" brushRef="#br0" timeOffset="6780.3878">6407 638,'38'38,"-38"0,0-38,0 38,0 0,0 0,0 0,38-1,-38-37,0 38,0 0,0 0,0 0,0-38,0 38,0-38,0 0,0 0,0 0,0 0,0 0,0 0,0 0,0-38,0 0,0 0,0 0,0 0,0 1,0-1,0 0,0 0,0 0,0 38,0-38,0 0,0 38,0 0,38-38,-38 38,38 0,-38 38,38-38,0 0,-38 38,0 0,38-38,-38 38,0 0,38-38,-38 38,0 0,0-1,0 1,0-38,0 38,-38 0,38-38,0 38,-38-38,38 0,-38 38,38-38,0 0,-38 0,38 0,0 38,0-38,-38 0,38 0,0 0,0-38,0 38,0 0</inkml:trace>
          <inkml:trace contextRef="#ctx0" brushRef="#br0" timeOffset="5780.3306">6786 32,'0'0,"0"0,0 0,0 0,0 0,0 0,0 0,0 0,0 0,0 37,38-37,-38 38,0 0,0 0,0 0,0 0,0 0,0-38,0 38,38 0,-38 0,0 0,0-38,38 37,-38-37,0 38,0-38,38 0,-38 0,0 0,0 0,38-38,-38 1,0-1,38 38,-38-38,0 0,0 0,0 0,0 0,0 0,0 0,0 0,0 38,0-38,0 1,0 37,0 0,0 0,0 0,0 0,0 0,0 0,0 0,0 0,0 0,0 0,0 37,0 1,0-38,38 38,-38 0,0 0,0 0,38 0,-38 0,0 0,38-38,-38 38,0-38,38 38,-38-38,37 0,-37 0,0 0,0 0,38 0,-38-38,0 38,38-38,-38 0,0 38,0-38,0 0,-38 0,38 0,0 38,0-38,0 0,0 38,-38-38,38 1,0 37,0 0,0-38,0 38</inkml:trace>
          <inkml:trace contextRef="#ctx0" brushRef="#br0" timeOffset="7548.4318">6900 676,'0'0,"0"0,0 0,0 0,0 0,0 0,-38 0,38 0,0 38,0 0,0 0,-38 0,38 0,0-1,0 1,0 0,0 0,0 0,0 0,0-38,38 0,-38 38,38-38,-38-38,38 38,0-38,-38 38,38-38,-38 0,0 0,38 0,-38 1,0-1,0 0,-38 0,38 0,0 38,0 0,-38-38,38 38,0 0,0 0,0 0,0 0,0 0,0 0,0 0,0 38,0 0,0-38,0 38,0-38,0 38,0 0,38-1,-38 1,0 0,0 0,38-38,-38 38,0 0,0-38,38 0,-38 0,0 0,0 0,0 0,0 0,0 0</inkml:trace>
          <inkml:trace contextRef="#ctx0" brushRef="#br0" timeOffset="8306.4749">7090 638,'0'38,"0"-38,0 38,0-38,38 38,-38 0,0 0,38 0,-38-1,0 1,37 0,-37 0,0-38,0 38,0-38,0 0,0 0,0 0,0-38,0 38,0-38,-37 0,37 0,0 1,0 37,0-38,-38 0,38 0,0 0,0 38,0-38,38 38,-38 0,0-38,0 38,37 0,-37 0,0 0,0 0,0 0,38 0,-38 0,0 38,0-38,0 0,0 38,-38-38,38 38,0-38,0 38,0-38,0 38,-37 0,37-38,0 37,0-37,0 0,0 38,0-38,0 0,0 0,0 0,37 38,-37-38,0 0,0 0,38 0,-38 0,38 0,-38 0,38 0,-38 0,0 0,0 0,38 0,-38 0,0 0,0 0</inkml:trace>
          <inkml:trace contextRef="#ctx0" brushRef="#br0" timeOffset="8856.5065">7393 866,'0'0,"0"0,38 0,-38 0,0-38,0 38,0 0,0 0,0-38,0 0,0 38,0-38,0 38,0-38,0 38,0-38,0 38,0-38,0 38,0 0,0 0,0 0,0 0,0 0,-38 0,38 0,0 38,0 0,0-38,-38 38,38 0,0 0,0 0,0 37,0-37,0 0,0 0,0-38,38 38,-38 0,38-38,-38 0,38 0,-38 0,38 0,0 0,-38-38,38 0,-1 38,-37-38,0 0,38 38,-38-38,0 38,0-37</inkml:trace>
          <inkml:trace contextRef="#ctx0" brushRef="#br0" timeOffset="9759.5582">7848 562,'38'38,"-38"0,0-38,0 0,0 0,0 0,0 38,0 0,0-38,0 38,0 0,0-38,0 38,0 0,0-1,0-37,0 38,38-38,-38 0,0 38,0-38,0 0,0 0,0 0,0 0</inkml:trace>
          <inkml:trace contextRef="#ctx0" brushRef="#br0" timeOffset="9451.5406">7848 562,'0'0,"0"38,0-38,0 0,0 0,0 0,0 0,0 0,0 0,0 0,0-38,0 38,38 0,-38 0,38 0,-38 0,38-38,-38 38,0 0,0 0,0 0,0 0</inkml:trace>
        </inkml:traceGroup>
      </inkml:traceGroup>
    </inkml:traceGroup>
    <inkml:traceGroup>
      <inkml:annotationXML>
        <emma:emma xmlns:emma="http://www.w3.org/2003/04/emma" version="1.0">
          <emma:interpretation id="{290708B3-D433-4CA1-B0A4-EB569ED652EC}" emma:medium="tactile" emma:mode="ink">
            <msink:context xmlns:msink="http://schemas.microsoft.com/ink/2010/main" type="paragraph" rotatedBoundingBox="5485,11239 12090,10823 12137,11561 5531,11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1C4090-C15E-42C4-BD6F-BB3352216921}" emma:medium="tactile" emma:mode="ink">
              <msink:context xmlns:msink="http://schemas.microsoft.com/ink/2010/main" type="line" rotatedBoundingBox="5485,11239 12090,10823 12137,11561 5531,11977"/>
            </emma:interpretation>
          </emma:emma>
        </inkml:annotationXML>
        <inkml:traceGroup>
          <inkml:annotationXML>
            <emma:emma xmlns:emma="http://www.w3.org/2003/04/emma" version="1.0">
              <emma:interpretation id="{402D710F-DA26-492A-A982-C010FFF34552}" emma:medium="tactile" emma:mode="ink">
                <msink:context xmlns:msink="http://schemas.microsoft.com/ink/2010/main" type="inkWord" rotatedBoundingBox="5501,11500 5820,11480 5850,11957 5531,11977"/>
              </emma:interpretation>
              <emma:one-of disjunction-type="recognition" id="oneOf16">
                <emma:interpretation id="interp72" emma:lang="en-US" emma:confidence="0">
                  <emma:literal>J</emma:literal>
                </emma:interpretation>
                <emma:interpretation id="interp73" emma:lang="en-US" emma:confidence="0">
                  <emma:literal>v</emma:literal>
                </emma:interpretation>
                <emma:interpretation id="interp74" emma:lang="en-US" emma:confidence="0">
                  <emma:literal>.</emma:literal>
                </emma:interpretation>
                <emma:interpretation id="interp75" emma:lang="en-US" emma:confidence="0">
                  <emma:literal>V</emma:literal>
                </emma:interpretation>
                <emma:interpretation id="interp76" emma:lang="en-US" emma:confidence="0">
                  <emma:literal>"</emma:literal>
                </emma:interpretation>
              </emma:one-of>
            </emma:emma>
          </inkml:annotationXML>
          <inkml:trace contextRef="#ctx0" brushRef="#br0">4663 69,'0'0,"0"0,0 0,0 0,0 0,0 0,0 0,0 0,0 0,0 0,0 0,0 0,38 0,-38 0,38 0,-38 0,38 38,0-38,-38 0,38 0,-38 0,38 0,0 0,-38 0,38 0,-38 0,38 0,-38 0,38 0,-38 0,0 0,37 0,-37 0,0 0,0 0,0 0,38 0,-38 0,0 0,0 38,0-38,0 0,0 0,0 38,0-38,0 0,0 38,0-38,0 38,0-38,0 38,0-38,0 38,0-38,0 38,0-38,0 38,0-38,0 38,0-38,0 37,0-37,0 0,0 38,0-38,0 38,0-38,0 0,0 0,0 0,0 0,0 0,-38 0,38 0,0 0,0 0,0 0,-37 0,37 0,-38 38,38-38,0 0,-38 0,38 0,-38 0,38 0,-38 0,38 0,-38 0,38 0,-38 0,38 0,-38 0,38 0,-38-38,38 38,-38 0,38 0,0 0,0 0,-38 0,38 0,0 0,0 0,0 0,0 0,0 0,0 0,0 0,0 0,0 0,0 0,0 38,0-38,38 0,-38 0,0 0,38 0,-38 0,38 0,0 0,-38 0,38 0,-38 0,38 38,0-38,-38 0,38 0,-38 0,38 0,-38 0,38 0,-38 0,37 0,-37 0,0 0,38 0,-38 0,0 0,0 0,0 0,38 0,-38 0,0 0,0 0,0 0,0-38,0 38,0 0,0 0,0 0,0 0,0-38,0 38,0-38,0 38,0-38,0 38,0-37,0 37,0-38,0 0,0 38,0-38,0 0,0 0,0 38,0-38,0 0,0 38,0-38,0 38,0 0,0-38,0 38,0 0,0-38,0 38,0 0,0 0,0 0,0 0,0 0,0 0,0 0,0 0,-38 0,38 0,0 0,0 0,0 0,0 0,-38 0,38 0,0 0,-37 0,37 0,-38 0,38 0,-38 0,38 0,0 0,-38 0,38 0,-38 0,38 0,-38 0,38 0,-38 0,0 0,38 0,-38 0,38 0,-38 0,38 0,-38 0,38 0,0 0,0 0,-37 0,37 0,0 0,-38 0,38 0,0 0,0 0,0 0,0 0,0 0,0 0,38 0,-38 0,37 0,-37 0,38 38,0-38,0 0,-38 0,38 0,0 0,-38 0,38 0,0 0,-38 0,38 0,-38 0,38 0,-38 38,38-38,-38 0,37 0,-37 0,38 0,-38 0,38 0,-38 0,0 0,0 0,0 0,0 0,0 0,0 0,0 38,0-38,0 0,0 0,0 0,38 0,-38 0,0 38,0-38,0 0,0 38,0-38,0 38,0-38,0 0,0 0,0 38,0 0,0-38,0 38,0-38,0 38,0-38,0 37,-38-37,38 38,0-38,0 0,0 38,0-38,0 0,0 0,0 0,0 38,0-38,0 0,0 0,0 0,0 0,0 0,0 0,-38 38,38-38,0 0,0 0,-38 0,1 0,37 0,0 0,-38 0,38 0,-38 0,38 0,-38 0,38 0,-38 0,0 0,38 0,-38 0,38 0,-38 0,38 0,0 0,-38 0,38 0,0-38,0 38,0 0</inkml:trace>
        </inkml:traceGroup>
        <inkml:traceGroup>
          <inkml:annotationXML>
            <emma:emma xmlns:emma="http://www.w3.org/2003/04/emma" version="1.0">
              <emma:interpretation id="{FB57AB60-39C3-4102-99D8-C2D5BB944564}" emma:medium="tactile" emma:mode="ink">
                <msink:context xmlns:msink="http://schemas.microsoft.com/ink/2010/main" type="inkWord" rotatedBoundingBox="9380,11197 12103,11025 12131,11474 9409,11646"/>
              </emma:interpretation>
              <emma:one-of disjunction-type="recognition" id="oneOf17">
                <emma:interpretation id="interp77" emma:lang="en-US" emma:confidence="0">
                  <emma:literal>Inerrant</emma:literal>
                </emma:interpretation>
                <emma:interpretation id="interp78" emma:lang="en-US" emma:confidence="0">
                  <emma:literal>FIGURATIVE]</emma:literal>
                </emma:interpretation>
                <emma:interpretation id="interp79" emma:lang="en-US" emma:confidence="0">
                  <emma:literal>FIGURATIVE,</emma:literal>
                </emma:interpretation>
                <emma:interpretation id="interp80" emma:lang="en-US" emma:confidence="0">
                  <emma:literal>*Eurabbie</emma:literal>
                </emma:interpretation>
                <emma:interpretation id="interp81" emma:lang="en-US" emma:confidence="0">
                  <emma:literal>FIGURATIVE?</emma:literal>
                </emma:interpretation>
              </emma:one-of>
            </emma:emma>
          </inkml:annotationXML>
          <inkml:trace contextRef="#ctx0" brushRef="#br0" timeOffset="3743.2141">6294 449,'0'-38,"0"38,0 0,0 0,0 0,0 0,0 0,0-38,0 38,0 0,0 0,38-38,-38 38,0 0,0 0,37 0,-37 0,0 0,0 0,0 0,38-38,-38 38,0 0,0 0,0 0,0 0,0 0,0 0,0 0</inkml:trace>
          <inkml:trace contextRef="#ctx0" brushRef="#br0" timeOffset="4132.2364">6445 32,'0'-38,"0"38,0 0,0 0,0 0,0 0,-38 38,38-38,0 0,0 37,0-37,0 38,0 0,0 0,0 0,0 0,0 0,38 0,-38 0,0 0,0-38,0 38,0-1,0-37,0 0,0 38,0-38,0 0,0 0,0 0,0 0,0 0,0 0,0-38,0 38</inkml:trace>
          <inkml:trace contextRef="#ctx0" brushRef="#br0" timeOffset="4855.2775">6635 32,'0'-38,"0"38,0 0,0 0,0 0,0 0,0 0,0 0,0 0,0 0,0 0,-38 0,38 0,0 38,0-1,0 1,0-38,-38 38,38 0,0 0,0 0,0 0,0 0,0 0,38 0,-38-38,0 38,0-38,0 0,38 37,-38-37,0 0,0 0,38 0,-38 0,38 0,-38 0,0-37,0 37,38 0,-38-38,0 38,0-38,0 0,0 38,0-38,0 0,0 0,-38 0,38 38,0-38,0 0,-38 0,38 38,0-37,0 37,-38-38,38 38,0 0,0 0,0 0,0 0,-38-38,38 38</inkml:trace>
          <inkml:trace contextRef="#ctx0" brushRef="#br0" timeOffset="6780.3878">6407 638,'38'38,"-38"0,0-38,0 38,0 0,0 0,0 0,38-1,-38-37,0 38,0 0,0 0,0 0,0-38,0 38,0-38,0 0,0 0,0 0,0 0,0 0,0 0,0 0,0-38,0 0,0 0,0 0,0 0,0 1,0-1,0 0,0 0,0 0,0 38,0-38,0 0,0 38,0 0,38-38,-38 38,38 0,-38 38,38-38,0 0,-38 38,0 0,38-38,-38 38,0 0,38-38,-38 38,0 0,0-1,0 1,0-38,0 38,-38 0,38-38,0 38,-38-38,38 0,-38 38,38-38,0 0,-38 0,38 0,0 38,0-38,-38 0,38 0,0 0,0-38,0 38,0 0</inkml:trace>
          <inkml:trace contextRef="#ctx0" brushRef="#br0" timeOffset="5780.3306">6786 32,'0'0,"0"0,0 0,0 0,0 0,0 0,0 0,0 0,0 0,0 37,38-37,-38 38,0 0,0 0,0 0,0 0,0 0,0-38,0 38,38 0,-38 0,0 0,0-38,38 37,-38-37,0 38,0-38,38 0,-38 0,0 0,0 0,38-38,-38 1,0-1,38 38,-38-38,0 0,0 0,0 0,0 0,0 0,0 0,0 0,0 38,0-38,0 1,0 37,0 0,0 0,0 0,0 0,0 0,0 0,0 0,0 0,0 0,0 0,0 37,0 1,0-38,38 38,-38 0,0 0,0 0,38 0,-38 0,0 0,38-38,-38 38,0-38,38 38,-38-38,37 0,-37 0,0 0,0 0,38 0,-38-38,0 38,38-38,-38 0,0 38,0-38,0 0,-38 0,38 0,0 38,0-38,0 0,0 38,-38-38,38 1,0 37,0 0,0-38,0 38</inkml:trace>
          <inkml:trace contextRef="#ctx0" brushRef="#br0" timeOffset="7548.4318">6900 676,'0'0,"0"0,0 0,0 0,0 0,0 0,-38 0,38 0,0 38,0 0,0 0,-38 0,38 0,0-1,0 1,0 0,0 0,0 0,0 0,0-38,38 0,-38 38,38-38,-38-38,38 38,0-38,-38 38,38-38,-38 0,0 0,38 0,-38 1,0-1,0 0,-38 0,38 0,0 38,0 0,-38-38,38 38,0 0,0 0,0 0,0 0,0 0,0 0,0 0,0 38,0 0,0-38,0 38,0-38,0 38,0 0,38-1,-38 1,0 0,0 0,38-38,-38 38,0 0,0-38,38 0,-38 0,0 0,0 0,0 0,0 0,0 0</inkml:trace>
          <inkml:trace contextRef="#ctx0" brushRef="#br0" timeOffset="8306.4749">7090 638,'0'38,"0"-38,0 38,0-38,38 38,-38 0,0 0,38 0,-38-1,0 1,37 0,-37 0,0-38,0 38,0-38,0 0,0 0,0 0,0-38,0 38,0-38,-37 0,37 0,0 1,0 37,0-38,-38 0,38 0,0 0,0 38,0-38,38 38,-38 0,0-38,0 38,37 0,-37 0,0 0,0 0,0 0,38 0,-38 0,0 38,0-38,0 0,0 38,-38-38,38 38,0-38,0 38,0-38,0 38,-37 0,37-38,0 37,0-37,0 0,0 38,0-38,0 0,0 0,0 0,37 38,-37-38,0 0,0 0,38 0,-38 0,38 0,-38 0,38 0,-38 0,0 0,0 0,38 0,-38 0,0 0,0 0</inkml:trace>
          <inkml:trace contextRef="#ctx0" brushRef="#br0" timeOffset="8856.5065">7393 866,'0'0,"0"0,38 0,-38 0,0-38,0 38,0 0,0 0,0-38,0 0,0 38,0-38,0 38,0-38,0 38,0-38,0 38,0-38,0 38,0 0,0 0,0 0,0 0,0 0,-38 0,38 0,0 38,0 0,0-38,-38 38,38 0,0 0,0 0,0 37,0-37,0 0,0 0,0-38,38 38,-38 0,38-38,-38 0,38 0,-38 0,38 0,0 0,-38-38,38 0,-1 38,-37-38,0 0,38 38,-38-38,0 38,0-37</inkml:trace>
          <inkml:trace contextRef="#ctx0" brushRef="#br0" timeOffset="9759.5582">7848 562,'38'38,"-38"0,0-38,0 0,0 0,0 0,0 38,0 0,0-38,0 38,0 0,0-38,0 38,0 0,0-1,0-37,0 38,38-38,-38 0,0 38,0-38,0 0,0 0,0 0,0 0</inkml:trace>
          <inkml:trace contextRef="#ctx0" brushRef="#br0" timeOffset="9451.5406">7848 562,'0'0,"0"38,0-38,0 0,0 0,0 0,0 0,0 0,0 0,0 0,0-38,0 38,38 0,-38 0,38 0,-38 0,38-38,-38 38,0 0,0 0,0 0,0 0</inkml:trace>
          <inkml:trace contextRef="#ctx0" brushRef="#br0" timeOffset="10162.5813">7848 1055,'0'0,"0"0,0 0,0 0,0 0,0 0,0 0,0 0,0 0,0 0,0 0,0 0,38-38,-38 38,38 0,-38 0,38 0,0 0,-38 0,37-38,1 38,-38 0,38 0,-38 0,0 0,0 0,38 0,-38 0,0 0,0 0,0 0,0 0</inkml:trace>
          <inkml:trace contextRef="#ctx0" brushRef="#br0" timeOffset="10846.6204">8189 524,'0'-38,"0"1,0 37,0 0,0 0,0-38,0 0,0 38,0-38,0 38,0-38,0 0,38 38,-38 0,0-38,0 38,38 0,-38 0,38 0,-38 0,0 0,0 0,38 38,-38-38,0 38,0-38,38 38,-38-38,0 38,0-38,0 0,0 38,-38-38,38 38,0-38,0 37,-38-37,38 38,0-38,0 38,-38 0,38-38,0 0,0 38,0-38,0 38,0-38,38 38,-38-38,0 38,0-38,38 38</inkml:trace>
          <inkml:trace contextRef="#ctx0" brushRef="#br0" timeOffset="11421.6533">8417 1017,'0'0,"0"0,0 0,0 0,0 0,0 0,0 0,0 0,0-38,0 38,0 0,0 0,0 0,0-38,0 38,0 0,0 0,0 0,0 0,38 0,-38 0,0 38,0-38,0 0,0 0,0 38,0-38,0 0,0 0,-38 0,38 0,-38 0,38 0,0-38,0 38,0 0,0 0,0 0,0-38,0 38,38 0,-38 0,0 0,0 0,38 0,-38 0,0 0,0 38,0-38,0 0,0 0,0 0,0 0,0 0</inkml:trace>
          <inkml:trace contextRef="#ctx0" brushRef="#br0" timeOffset="34954.9992">3351 1881,'27'0,"-27"0,0 0,0 0,0 0,0 0,0 0,0 0,0 0,0 0,-27 0,27 0,-26 0,26 0,-27 0,1 0,-1 0,1 0,0 0,-27 0,26 0,1 0,-1 0,1 0,-1-27,1 27,26 0,-27 0,27 0,0 0,-26-26,26 26,0 0,0 0,0 0,0 0,0 26,0-26,0 27,0-27,0 26,0-26,0 26,0-26,0 27,0-1,0-26,0 27,0-27,0 26,0 1,0-1,0 1,0-1,0 1,0-1,0 1,26-1,-26 0,0 1,0-27,0 26,0 1,0-27,0 26,0-26,0 0,0 0,0 0,0 0,0 0,0 0,0 0,0 0,0 0,0 0,0 0,0 0,0 0,0 0,0 0,0 0,0 0,27 27,-27-27,0 0,0 0,0 0,26 0,1 0,-27 0,26 0,1 0,-27 0,26 0,1 0,-1 0,1 0,-27 0,26 0,0 0,-26 0,27 0,-1 0,1 0,-27 0,26 0,1 0,-27 0,26 0,1 0,-27 0,26 0,-26 0,27 0,-27 0,0 0,26 0,-26 0,0 0,0 0,0 0,0 0,0 0,0 0,0 0,26 0,-26 0,0 0,0 0</inkml:trace>
          <inkml:trace contextRef="#ctx0" brushRef="#br0" timeOffset="36251.0735">4939 1881,'0'26,"0"-26,0 0,0 0,0 0,0 0,0 0,0 0,0 0,26 0,-26-26,27 26,-1 0,1 0,-1 0,1 0,-1 0,0 0,1 0,-1 0,1 0,-1 0,1 0,-1 0,-26 0,27 0,-1 0,-26 0,27 0,-27 0,0 0,0 0,0 0,26 0,-26 0,0 26,0-26,0 26,0-26,0 27,0-1,0 1,0-1,0-26,0 27,0 26,0-27,0 1,0-1,26 1,-26-1,0 0,0 1,0-1,0-26,0 27,0-27,0 0,0 0,0 0,0 0,0 0,0 26,0-26,0 0,0 0,0 0,0 0,-26 0,26 0,-26 0,-1 27,1-27,-1 0,1 0,-1 0,-26 0,27 0,-1 0,1 0,26 0,-26 0,26 0,0 0</inkml:trace>
          <inkml:trace contextRef="#ctx0" brushRef="#br0" timeOffset="37481.1438">5336 1457,'0'0,"0"0,0 0,0 0,0 0,0 0,0 0,0 0,0 27,0-27,26 0,-26 26,27-26,-1 0,0 0,-26 27,27-27,-1 0,27 0,-26 0,-1 0,1-27,-1 27,-26 0,27 0,-1 0,1 0,-27 0,0 0,26-26,-26 26,0-27,0 27,0 0,0-26,-26 26,26-27,0 27,0 0,-27-26,27 26,0 0,0 0,0 0,0 0,0 0,0 0,0 0,27 0,-27 0,0 0,26 0,-26 0,26 0,-26 26,27-26,-27 0,26 27,-26-27,27 0,-27 0,26 0,-26 0,0 26,0-26,27 0,-27 0,0 0,0 27,0-27,0 0,0 0,0 26,0-26,0 27,0-27,-27 0,27 26,0-26,0 27,0-27,-26 0,26 0,0 26,0-26,0 0,0 0</inkml:trace>
          <inkml:trace contextRef="#ctx0" brushRef="#br0" timeOffset="2720.1556">5270 297,'0'0,"-38"0,38 0,0 0,0 0,0 0,0 0,0 0,0 0,0 0,0 0,0 0,0 0,0 0,0 0,0 0,0 0,0 0,38 0,-38 0,38 0,0 0,-38 0,38 0,0 0,0 0,-1 0,-37 0,38 0,0 0,-38 38,38-38,0 0,-38 0,38 0,-38 0,38 0,-38 0,0 0,0 0,38 0,-38 0,0 0,0 0,0 0,0 0,0 0,0 0,0 0,0 0,0 0,0 0,0 0,0 0,-38 0,38 0,-38 0,38 0,-38 0,38 0,-38 0,0 0,0 0,0 0,38 0,-37 0,-1 0,38 0,-38 0,0 0,38 0,-38 0,38 0,-38 0,38 0,0 0,0 0,-38 0,38 0,0 0,0 0,0 0,0 0,0 0,0 0,0 0,0 0,0 0,0 0,0 0,38 0,-38 0,0 0,38 0,-38 0,38 0,0 0,-38 0,38 0,0 0,-1 0,-37 0,38 0,0 0,-38 0,38 0,0 0,-38 0,38 0,0 0,-38 0,38 0,-38 38,38-38,-38 0,0 0,0 0,38 0,-38 0,0 0,0 0,0 0,0 0,0-38,0 38,0 0,0 0,0-38,0 38,-38 0,38 0,0-38,-38 0,38 38,0-38,-38 38,38-38,-38 38,38 0,0-38,0 38,-38 0,38 0,0 0,0 0,0 0,0 0,0 0,0 0,0 0,0 0,0 0,0 38,0-38,0 0,0 0,38 38,-38-38,0 0,0 0,38 38,-38-38,38 38,-38-38,38 38,0-38,-38 0,0 38,0-38,38 0,-38 0,38 0,-38 0,0 0,0 38,0-38,0 0,0 0,0 0,0-38,0 38,-38 0,38 0,0-38,-38 38,38-38,-38 38,38-38,-38 38,38-38,-38 38,38 0,0-38,0 38,-38 0,38 0,0 0,0 0,0 0,0 0,0 0,0 0,0 0,0 0,0 0,0 0,0 0,38 38,-38-38,38 0,-38 38,0-38,38 0,-38 0,38 38,-38-38,38 0,-38 0,0 38,0-38,38 0,-38 0,0 0,0 38,0-38,0 0,0 0,0 0,0 0,0 38,0-38,37 0,-37 0,0 38,0-38,0 0,0 0,-37 38,37-38,0 0,0 0,-38 37,0-37,38 0,0 0,0 0,-38 38,38-38,0 0,0 0,0 0,0 0,0 0</inkml:trace>
          <inkml:trace contextRef="#ctx0" brushRef="#br0" timeOffset="3399.1944">6256-6,'0'0,"0"0,0 0,0 0,-38 0,38 0,0 38,0-1,0-37,0 38,0 0,0 0,38 0,-38 0,0 0,0 0,0 0,0 0,0 0,0-1,0-37,0 0,0 38,0-38,0 0,0 0,0 0,0 0,0 0,0 0,38 0,-38 0</inkml:trace>
        </inkml:traceGroup>
      </inkml:traceGroup>
    </inkml:traceGroup>
    <inkml:traceGroup>
      <inkml:annotationXML>
        <emma:emma xmlns:emma="http://www.w3.org/2003/04/emma" version="1.0">
          <emma:interpretation id="{5940BAD0-6EAC-4175-A4F5-8F435AA7D653}" emma:medium="tactile" emma:mode="ink">
            <msink:context xmlns:msink="http://schemas.microsoft.com/ink/2010/main" type="paragraph" rotatedBoundingBox="10308,11826 12691,11761 12701,12115 10318,12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24E79B-0E8D-4A30-B993-FDD8F4C105C9}" emma:medium="tactile" emma:mode="ink">
              <msink:context xmlns:msink="http://schemas.microsoft.com/ink/2010/main" type="line" rotatedBoundingBox="10308,11826 12691,11761 12701,12115 10318,12180"/>
            </emma:interpretation>
          </emma:emma>
        </inkml:annotationXML>
        <inkml:traceGroup>
          <inkml:annotationXML>
            <emma:emma xmlns:emma="http://www.w3.org/2003/04/emma" version="1.0">
              <emma:interpretation id="{75D473E8-BD52-44DA-B352-975EC644FE1B}" emma:medium="tactile" emma:mode="ink">
                <msink:context xmlns:msink="http://schemas.microsoft.com/ink/2010/main" type="inkWord" rotatedBoundingBox="10308,11826 12691,11761 12701,12115 10318,12180"/>
              </emma:interpretation>
              <emma:one-of disjunction-type="recognition" id="oneOf18">
                <emma:interpretation id="interp82" emma:lang="en-US" emma:confidence="1">
                  <emma:literal>LANGUAGE</emma:literal>
                </emma:interpretation>
                <emma:interpretation id="interp83" emma:lang="en-US" emma:confidence="0">
                  <emma:literal>Lana-vat-FL</emma:literal>
                </emma:interpretation>
                <emma:interpretation id="interp84" emma:lang="en-US" emma:confidence="0">
                  <emma:literal>Lana-vat-FM</emma:literal>
                </emma:interpretation>
                <emma:interpretation id="interp85" emma:lang="en-US" emma:confidence="0">
                  <emma:literal>Lana-vat-EX</emma:literal>
                </emma:interpretation>
                <emma:interpretation id="interp86" emma:lang="en-US" emma:confidence="0">
                  <emma:literal>Lana-vat-ET</emma:literal>
                </emma:interpretation>
              </emma:one-of>
            </emma:emma>
          </inkml:annotationXML>
          <inkml:trace contextRef="#ctx0" brushRef="#br0">4663 69,'0'0,"0"0,0 0,0 0,0 0,0 0,0 0,0 0,0 0,0 0,0 0,0 0,38 0,-38 0,38 0,-38 0,38 38,0-38,-38 0,38 0,-38 0,38 0,0 0,-38 0,38 0,-38 0,38 0,-38 0,38 0,-38 0,0 0,37 0,-37 0,0 0,0 0,0 0,38 0,-38 0,0 0,0 38,0-38,0 0,0 0,0 38,0-38,0 0,0 38,0-38,0 38,0-38,0 38,0-38,0 38,0-38,0 38,0-38,0 38,0-38,0 38,0-38,0 37,0-37,0 0,0 38,0-38,0 38,0-38,0 0,0 0,0 0,0 0,0 0,-38 0,38 0,0 0,0 0,0 0,-37 0,37 0,-38 38,38-38,0 0,-38 0,38 0,-38 0,38 0,-38 0,38 0,-38 0,38 0,-38 0,38 0,-38 0,38 0,-38-38,38 38,-38 0,38 0,0 0,0 0,-38 0,38 0,0 0,0 0,0 0,0 0,0 0,0 0,0 0,0 0,0 0,0 0,0 38,0-38,38 0,-38 0,0 0,38 0,-38 0,38 0,0 0,-38 0,38 0,-38 0,38 38,0-38,-38 0,38 0,-38 0,38 0,-38 0,38 0,-38 0,37 0,-37 0,0 0,38 0,-38 0,0 0,0 0,0 0,38 0,-38 0,0 0,0 0,0 0,0-38,0 38,0 0,0 0,0 0,0 0,0-38,0 38,0-38,0 38,0-38,0 38,0-37,0 37,0-38,0 0,0 38,0-38,0 0,0 0,0 38,0-38,0 0,0 38,0-38,0 38,0 0,0-38,0 38,0 0,0-38,0 38,0 0,0 0,0 0,0 0,0 0,0 0,0 0,0 0,-38 0,38 0,0 0,0 0,0 0,0 0,-38 0,38 0,0 0,-37 0,37 0,-38 0,38 0,-38 0,38 0,0 0,-38 0,38 0,-38 0,38 0,-38 0,38 0,-38 0,0 0,38 0,-38 0,38 0,-38 0,38 0,-38 0,38 0,0 0,0 0,-37 0,37 0,0 0,-38 0,38 0,0 0,0 0,0 0,0 0,0 0,0 0,38 0,-38 0,37 0,-37 0,38 38,0-38,0 0,-38 0,38 0,0 0,-38 0,38 0,0 0,-38 0,38 0,-38 0,38 0,-38 38,38-38,-38 0,37 0,-37 0,38 0,-38 0,38 0,-38 0,0 0,0 0,0 0,0 0,0 0,0 0,0 38,0-38,0 0,0 0,0 0,38 0,-38 0,0 38,0-38,0 0,0 38,0-38,0 38,0-38,0 0,0 0,0 38,0 0,0-38,0 38,0-38,0 38,0-38,0 37,-38-37,38 38,0-38,0 0,0 38,0-38,0 0,0 0,0 0,0 38,0-38,0 0,0 0,0 0,0 0,0 0,0 0,-38 38,38-38,0 0,0 0,-38 0,1 0,37 0,0 0,-38 0,38 0,-38 0,38 0,-38 0,38 0,-38 0,0 0,38 0,-38 0,38 0,-38 0,38 0,0 0,-38 0,38 0,0-38,0 38,0 0</inkml:trace>
          <inkml:trace contextRef="#ctx0" brushRef="#br0" timeOffset="2720.1556">5270 297,'0'0,"-38"0,38 0,0 0,0 0,0 0,0 0,0 0,0 0,0 0,0 0,0 0,0 0,0 0,0 0,0 0,0 0,0 0,38 0,-38 0,38 0,0 0,-38 0,38 0,0 0,0 0,-1 0,-37 0,38 0,0 0,-38 38,38-38,0 0,-38 0,38 0,-38 0,38 0,-38 0,0 0,0 0,38 0,-38 0,0 0,0 0,0 0,0 0,0 0,0 0,0 0,0 0,0 0,0 0,0 0,0 0,-38 0,38 0,-38 0,38 0,-38 0,38 0,-38 0,0 0,0 0,0 0,38 0,-37 0,-1 0,38 0,-38 0,0 0,38 0,-38 0,38 0,-38 0,38 0,0 0,0 0,-38 0,38 0,0 0,0 0,0 0,0 0,0 0,0 0,0 0,0 0,0 0,0 0,0 0,38 0,-38 0,0 0,38 0,-38 0,38 0,0 0,-38 0,38 0,0 0,-1 0,-37 0,38 0,0 0,-38 0,38 0,0 0,-38 0,38 0,0 0,-38 0,38 0,-38 38,38-38,-38 0,0 0,0 0,38 0,-38 0,0 0,0 0,0 0,0 0,0-38,0 38,0 0,0 0,0-38,0 38,-38 0,38 0,0-38,-38 0,38 38,0-38,-38 38,38-38,-38 38,38 0,0-38,0 38,-38 0,38 0,0 0,0 0,0 0,0 0,0 0,0 0,0 0,0 0,0 0,0 38,0-38,0 0,0 0,38 38,-38-38,0 0,0 0,38 38,-38-38,38 38,-38-38,38 38,0-38,-38 0,0 38,0-38,38 0,-38 0,38 0,-38 0,0 0,0 38,0-38,0 0,0 0,0 0,0-38,0 38,-38 0,38 0,0-38,-38 38,38-38,-38 38,38-38,-38 38,38-38,-38 38,38 0,0-38,0 38,-38 0,38 0,0 0,0 0,0 0,0 0,0 0,0 0,0 0,0 0,0 0,0 0,0 0,38 38,-38-38,38 0,-38 38,0-38,38 0,-38 0,38 38,-38-38,38 0,-38 0,0 38,0-38,38 0,-38 0,0 0,0 38,0-38,0 0,0 0,0 0,0 0,0 38,0-38,37 0,-37 0,0 38,0-38,0 0,0 0,-37 38,37-38,0 0,0 0,-38 37,0-37,38 0,0 0,0 0,-38 38,38-38,0 0,0 0,0 0,0 0,0 0</inkml:trace>
          <inkml:trace contextRef="#ctx0" brushRef="#br0" timeOffset="3399.1944">6256-6,'0'0,"0"0,0 0,0 0,-38 0,38 0,0 38,0-1,0-37,0 38,0 0,0 0,38 0,-38 0,0 0,0 0,0 0,0 0,0 0,0-1,0-37,0 0,0 38,0-38,0 0,0 0,0 0,0 0,0 0,0 0,38 0,-38 0</inkml:trace>
          <inkml:trace contextRef="#ctx0" brushRef="#br0" timeOffset="3743.2141">6294 449,'0'-38,"0"38,0 0,0 0,0 0,0 0,0 0,0-38,0 38,0 0,0 0,38-38,-38 38,0 0,0 0,37 0,-37 0,0 0,0 0,0 0,38-38,-38 38,0 0,0 0,0 0,0 0,0 0,0 0,0 0</inkml:trace>
          <inkml:trace contextRef="#ctx0" brushRef="#br0" timeOffset="4132.2364">6445 32,'0'-38,"0"38,0 0,0 0,0 0,0 0,-38 38,38-38,0 0,0 37,0-37,0 38,0 0,0 0,0 0,0 0,0 0,38 0,-38 0,0 0,0-38,0 38,0-1,0-37,0 0,0 38,0-38,0 0,0 0,0 0,0 0,0 0,0 0,0-38,0 38</inkml:trace>
          <inkml:trace contextRef="#ctx0" brushRef="#br0" timeOffset="4855.2775">6635 32,'0'-38,"0"38,0 0,0 0,0 0,0 0,0 0,0 0,0 0,0 0,0 0,-38 0,38 0,0 38,0-1,0 1,0-38,-38 38,38 0,0 0,0 0,0 0,0 0,0 0,38 0,-38-38,0 38,0-38,0 0,38 37,-38-37,0 0,0 0,38 0,-38 0,38 0,-38 0,0-37,0 37,38 0,-38-38,0 38,0-38,0 0,0 38,0-38,0 0,0 0,-38 0,38 38,0-38,0 0,-38 0,38 38,0-37,0 37,-38-38,38 38,0 0,0 0,0 0,0 0,-38-38,38 38</inkml:trace>
          <inkml:trace contextRef="#ctx0" brushRef="#br0" timeOffset="6780.3878">6407 638,'38'38,"-38"0,0-38,0 38,0 0,0 0,0 0,38-1,-38-37,0 38,0 0,0 0,0 0,0-38,0 38,0-38,0 0,0 0,0 0,0 0,0 0,0 0,0 0,0-38,0 0,0 0,0 0,0 0,0 1,0-1,0 0,0 0,0 0,0 38,0-38,0 0,0 38,0 0,38-38,-38 38,38 0,-38 38,38-38,0 0,-38 38,0 0,38-38,-38 38,0 0,38-38,-38 38,0 0,0-1,0 1,0-38,0 38,-38 0,38-38,0 38,-38-38,38 0,-38 38,38-38,0 0,-38 0,38 0,0 38,0-38,-38 0,38 0,0 0,0-38,0 38,0 0</inkml:trace>
          <inkml:trace contextRef="#ctx0" brushRef="#br0" timeOffset="5780.3306">6786 32,'0'0,"0"0,0 0,0 0,0 0,0 0,0 0,0 0,0 0,0 37,38-37,-38 38,0 0,0 0,0 0,0 0,0 0,0-38,0 38,38 0,-38 0,0 0,0-38,38 37,-38-37,0 38,0-38,38 0,-38 0,0 0,0 0,38-38,-38 1,0-1,38 38,-38-38,0 0,0 0,0 0,0 0,0 0,0 0,0 0,0 38,0-38,0 1,0 37,0 0,0 0,0 0,0 0,0 0,0 0,0 0,0 0,0 0,0 0,0 37,0 1,0-38,38 38,-38 0,0 0,0 0,38 0,-38 0,0 0,38-38,-38 38,0-38,38 38,-38-38,37 0,-37 0,0 0,0 0,38 0,-38-38,0 38,38-38,-38 0,0 38,0-38,0 0,-38 0,38 0,0 38,0-38,0 0,0 38,-38-38,38 1,0 37,0 0,0-38,0 38</inkml:trace>
          <inkml:trace contextRef="#ctx0" brushRef="#br0" timeOffset="7548.4318">6900 676,'0'0,"0"0,0 0,0 0,0 0,0 0,-38 0,38 0,0 38,0 0,0 0,-38 0,38 0,0-1,0 1,0 0,0 0,0 0,0 0,0-38,38 0,-38 38,38-38,-38-38,38 38,0-38,-38 38,38-38,-38 0,0 0,38 0,-38 1,0-1,0 0,-38 0,38 0,0 38,0 0,-38-38,38 38,0 0,0 0,0 0,0 0,0 0,0 0,0 0,0 38,0 0,0-38,0 38,0-38,0 38,0 0,38-1,-38 1,0 0,0 0,38-38,-38 38,0 0,0-38,38 0,-38 0,0 0,0 0,0 0,0 0,0 0</inkml:trace>
          <inkml:trace contextRef="#ctx0" brushRef="#br0" timeOffset="8306.4749">7090 638,'0'38,"0"-38,0 38,0-38,38 38,-38 0,0 0,38 0,-38-1,0 1,37 0,-37 0,0-38,0 38,0-38,0 0,0 0,0 0,0-38,0 38,0-38,-37 0,37 0,0 1,0 37,0-38,-38 0,38 0,0 0,0 38,0-38,38 38,-38 0,0-38,0 38,37 0,-37 0,0 0,0 0,0 0,38 0,-38 0,0 38,0-38,0 0,0 38,-38-38,38 38,0-38,0 38,0-38,0 38,-37 0,37-38,0 37,0-37,0 0,0 38,0-38,0 0,0 0,0 0,37 38,-37-38,0 0,0 0,38 0,-38 0,38 0,-38 0,38 0,-38 0,0 0,0 0,38 0,-38 0,0 0,0 0</inkml:trace>
          <inkml:trace contextRef="#ctx0" brushRef="#br0" timeOffset="8856.5065">7393 866,'0'0,"0"0,38 0,-38 0,0-38,0 38,0 0,0 0,0-38,0 0,0 38,0-38,0 38,0-38,0 38,0-38,0 38,0-38,0 38,0 0,0 0,0 0,0 0,0 0,-38 0,38 0,0 38,0 0,0-38,-38 38,38 0,0 0,0 0,0 37,0-37,0 0,0 0,0-38,38 38,-38 0,38-38,-38 0,38 0,-38 0,38 0,0 0,-38-38,38 0,-1 38,-37-38,0 0,38 38,-38-38,0 38,0-37</inkml:trace>
          <inkml:trace contextRef="#ctx0" brushRef="#br0" timeOffset="9759.5582">7848 562,'38'38,"-38"0,0-38,0 0,0 0,0 0,0 38,0 0,0-38,0 38,0 0,0-38,0 38,0 0,0-1,0-37,0 38,38-38,-38 0,0 38,0-38,0 0,0 0,0 0,0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7:25.4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1,'0'0,"0"0,0 0,0 0,0 0,0 0,33 33,-33-33,0 0,0 0,33 0,-33 0,33 0,0 0,-33 0,33-33,33 33,-33 0,0 0,33 0,-33 0,33 33,-33-33,33 0,-33 0,33 0,-33 33,0-33,33 0,-33 0,0 33,0-33,33 0,-33 0,0 33,0-33,33 0,-33 0,0 0,0 33,0-33,0 0,0 0,0 0,0 0,0 0,0 0,0 0,0 0,33 0,-33 33,0-33,33 0,-33 0,-1 0,1 0,33 33,-33-33,0 0,0 0,0 0,0 0,0 0,0 0,0 0,0 0,-33 0,0 0,33 0,-33 0,33 0,-33 0,0 0,0 0,0 0,33 0,-33 0,0 0,0 0,33-33,-33 33,33 0,-33 0,0 0,0 0,33 0,-33 0,0 0,0 0,0 0,33-33,-33 33,0 0,0 0,0 0,0 0,0 0,0 0,33 0,-33 0,0 0,0 0,0 0,33 0,-33 0,0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7:27.7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72,'0'33,"0"-33,0 0,0 0,33 0,-33 0,33 0,-33 0,33 0,-33 0,33 0,0 0,0 0,-33 0,33 0,0 0,0 0,0 0,0 0,0 0,0 0,33 0,-33 0,0 0,33 0,-33 0,33 0,-33 0,33 0,0 0,0-33,0 33,0 0,0 0,0 0,0 0,0-33,0 33,0 0,-33 0,33 0,0 0,-33 0,33 0,0 0,-33 0,33 0,-33 0,33 0,-33 0,33 0,-33 33,0-33,33 0,-33 0,0 0,0 0,0 0,-1 0,1 0,0 0,33 0,-33 0,0 0,33 0,-33 0,33 0,0 0,0 0,-33 0,66 0,-33 0,0 0,0 0,0 0,33 0,-33 0,33 0,-33 0,0 0,0 0,33 0,-33 0,0 0,33 0,-33 0,33 0,-33-33,0 33,0 0,0 0,0 0,0 0,0 0,0 0,0 0,0-33,-1 33,1 0,0 0,0 0,0 0,-33 0,33 0,0 0,0 0,-33 0,33 0,0 33,-33-33,33 0,-33 0,33 0,0 0,-33 0,33 0,0 0,0 0,0 0,0 0,0 0,0 0,-33 0,33 0,0 0,0 0,-33 0,33 0,-33 0,33 0,-33 0,33 0,-33 0,0 0,33 0,-33 0,0 0,0 0,0 0,33 0,-33 0,0 0,0 0,0 0,0 0,0 0,-1 0,1 0,0 0,0 0,0 0,0 0,0 0,0 33,0-33,0 0,0 0,0 0,0 0,-33 0,33 0,-33 0,33 0,-33 0,0 0,0 0,33 0,-33 0,0 0,0 0,0 0,33 0,-33 0,0 0,0 0,0 0,0 0,33 0,-33 0,0 0,0 0,0 0,0 0,0 0,0 0,0 0,0 0,0 0,0 0,0 0,0 0,0 0,33 0,-33 0,0 0,0 0,33 0,-33 0,33 0,-33 0,0 0,0 0,33 0,-33 0,0 0,33 0,-33 0,0 0,0 0,0 0,33 0,-33 0,0 0,0 0,0 0,0 0,0 0,33 0,-33 0,0 0,0 0,0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7:40.1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0 165,'0'0,"0"0,0 0,33 0,-33 0,0-33,33 33,-33 0,33 0,-33-33,33 33,-33 0,33 0,-33 0,33 0,0 0,-33 0,33 0,0 0,0 0,0 0,0 0,0 0,0 0,0 0,0 0,0 0,0 0,33 0,-33 0,0 0,33 0,-33 0,33 0,-34 0,34 0,-33 0,33 0,-33 0,0 0,33 0,-33 0,33 0,0 0,-33 0,33 0,0 0,-33 0,33 0,0-33,0 33,0 0,0 0,0 0,0 0,0 0,0 0,0 0,0 0,0 0,-33 0,66 0,-33 0,0 0,0 33,-33-33,33 0,0 0,0 33,-33-33,0 0,33 0,-33 33,0-33,0 0,0 0,0 33,33-33,-33 0,0 0,0 0,0 0,-1 0,1 0,33 0,-33 0,0 0,33 0,-33 0,0 0,33 0,-33 0,33 0,0 0,-33 0,33-33,0 33,-33 0,33 0,0 0,0-33,0 33,0 0,0 0,0 0,0-33,0 33,0 0,0 0,0-33,0 33,0 0,0 0,0 0,0 0,0-33,0 33,0 0,-33 0,33 0,0 0,-33 0,33 0,-33 0,0 0,0 0,0 0,-33 0,0 0,33-33,-33 33,0 0,0 0,0 0,0 0,0 0,0 0,0 0,0 0,0 0,0 0,0 0,0 0,0 0,0 0,0 0,0 0,33 0,-33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7:42.8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0 368,'33'0,"-33"0,0 0,0 0,0 0,0 0,0-33,0 33,0 0,0 0,-33 0,33 0,0 0,0 0,0 0,0 0,0 0,0 0,0 0,0 0,0 0,0 0,0 0,0 0,0 0,0 0,0 0,33 0,-33 0,0 0,0 0,33-33,0 33,-33 0,33 0,0 0,-33 0,33 0,0 0,0 0,0 0,0 0,0 0,0 0,0 0,0-33,0 33,33 0,-33 0,0 0,33 0,-33 0,0 0,33-33,-33 33,-1 0,1 0,0 0,33 0,-33-33,0 33,0 0,33 0,-33 0,0 0,33 0,-33 0,33 0,-33 0,33 0,0 0,0 0,-33 0,33 0,-33 33,33-33,-33 0,33 0,-33 0,0 0,33 0,-33 0,0 0,33 0,-33 0,0 0,0 0,33 0,-33 0,0 0,0 0,33 0,-33 0,33 0,-33 0,33 0,-33 0,33 0,0 0,-33 0,33-33,0 33,0 0,0-33,-33 33,33 0,0 0,-1-33,1 33,33 0,-33 0,0-33,0 33,0 0,33-33,-33 33,0 0,0 0,0-33,0 33,0 0,33 0,-33 0,0 0,0-33,0 33,0 0,0 0,-33 0,33 0,0 0,0 0,-33 0,33 0,0 0,0 33,-33-33,33 0,0 0,0 33,0-33,0 0,0 0,0 33,-33-33,33 0,-1 0,-32 0,33 0,0 33,-33-33,33 0,0 0,0 0,0 0,0 0,-33 0,33 0,0 0,-33 0,33 0,0 33,-33-33,33 0,-33 0,0 0,0 0,33 0,-66 0,66 0,-66 0,66 0,-66 0,0 0,66 0,-66 0,0 0,66 0,-66 0,0 0,0 0,66 0,-66 0,0 0,0 0,0 0,0 0,0 0,0 0,0 0,0 0,0 0,0 0,0 0,0 0,0 0,0 0,0 0,0 0,0 0,0 0,0 0,66 0,-66 0,0 0,0 0,0 0,99-33,-99 33,0 0,66 0,-66 0,0 0,99-33,-99 33,0 0,0 0,66 0,-66 0,0 0,0 0,0 0,0 0,0 0,0 0,0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11.16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70,'0'0,"0"0,0 0,0 0,0 0,0 0,0 0,0 0,0 0,0 0,0 0,0 0,0 0,33 0,-33 0,0 0,0 0,0 0,33 0,-33 0,33 0,0 0,-33 0,33 0,0 0,-33 0,33 0,-1 0,-32 0,33 0,0 0,-33 0,33 0,-33 0,33 0,0 0,-33 0,33 0,0 0,0 33,0-33,-33 0,33 0,0 0,0 0,0 0,0 0,-33 0,33 0,0-33,-33 33,33 0,0 0,-33 0,33 0,0 0,0 0,-33 0,33 0,0 0,-33 0,33 0,0 0,-33 0,33 0,-33 0,33-33,-33 33,33 0,-33 0,33 0,0 0,-33 0,33 0,0 0,-33-33,33 33,0 0,-33 0,33 0,0 0,0 0,0 0,0 0,0 0,0 0,-33 0,33 0,-33 0,33 0,-33 0,33 0,-33 0,33 0,-33 0,33 0,-33 0,33 0,0 0,-33 0,0 33,33-33,0 0,-33 0,0 0,33 0,0 0,-33 0,33 0,-33 0,33 0,-33 0,33 0,-33 0,0 0,0 0,33 0,-33 0,33 33,-33-33,33 0,-33 0,33 0,-33 0,0 0,0 0,33 0,-33 0,33 0,-33 0,0 33,0-33,0 0,33 0,-33 0,0 0,0 0,0 0,0 0,0 0,0 0,0 0,0 0,0 0,0 0,0 0,33 0,-33 0,0 0,0 0,33 0,-33 0,0 0,33 0,-33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16.69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0 107,'0'0,"0"0,0 0,0 0,0 0,0 0,0 0,0 0,0 0,0 0,0 0,0 0,0 0,33 0,-33 0,0 0,33 0,-33-33,33 33,-33 0,33 0,0 0,0 0,0 0,0 0,0 0,0 0,0-33,0 33,0 0,0 0,0 0,0 0,0 0,0 0,0 0,0 0,0 0,0 0,0 0,0 0,33-33,-33 33,0 0,0 0,-33 0,33 0,0 0,0 0,-33 0,33 0,-33 0,0 0,33 0,-33 0,0 33,0-33,33 0,-33 0,0 0,0 0,0 0,33 0,-33 0,0 0,0 0,0 0,0 0,0 0,0 0,0 0,33 0,-33 0,0 0,0 0,0 0,0 0,0 0,0 0,0 0,33 0,-33 0,0 0,0 0,0-33,0 33,0 0,0 0,33 0,-33 0,0 0,0 0,0 0,0 0,33 0,-33 0,0 0,0 0,0 0,33 0,-33 0,0 0,0 0,0 0,0 0,0 0,0 0,0 0,-33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25.4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40,'0'0,"0"0,0 0,0 0,0 0,33 33,-33-33,0 0,33 33,-33-33,33 0,0 33,-33-33,33 0,0 0,0 0,0 33,0-33,0 0,0 0,0 0,0 0,0 0,0-33,0 33,0 0,33 0,-33 0,0 0,0-33,33 33,-33 0,33 0,-34 0,34 0,-33 0,33 0,-33-33,33 33,-33 0,0 0,33 0,-33 0,0 0,0 0,0 0,0 0,0 0,0 0,0 0,0-33,0 33,0 0,0 0,33 0,-33 0,0 0,0 0,0 0,0 0,0 0,0 0,0 0,33 0,-33 0,0 0,33 0,-33 0,0 0,0 0,33 0,-33 0,0-33,0 33,0 0,33 0,-33 0,0 0,0 0,0 0,33 0,-33 0,0 0,0 33,0-33,0 0,0 0,0 0,0 0,0 0,-33 0,33 0,-33 0,33 0,-33 0,33 0,-33 0,0 0,0 0,33 0,-33 0,33 0,-33 0,0 0,0 0,33 0,-33 0,33 0,-33 0,33 0,-33 0,0 0,0 0,0 0,33 0,-33 0,0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27.6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81,'0'0,"0"0,0 0,0 0,33 0,-33 0,33 0,-33 0,33 0,-33 0,33 0,0 0,-1 0,1 0,33 0,-33 33,0-33,33 0,-33 0,33 0,-33 0,0 0,33 0,-33 0,0 0,0 33,0-33,33 0,-33 0,0 0,0 0,0 0,0 0,33 0,-33 0,0 0,0 0,33 0,0-33,-33 33,33 0,0 0,0 0,0 0,0-33,0 33,-33 0,33 0,0-32,0 32,-33 0,33 0,0 0,-33-33,33 33,0 0,-33 0,33 0,-33 0,33 0,-33 0,0 33,33-33,-33 0,0 0,-1 0,1 0,33 0,-33 0,0 0,33 0,-33 0,33 0,-33 0,33 0,-33 0,33-33,0 33,0 0,0 0,0 0,0 0,-33 0,33 0,0 0,-33 0,33 0,-33 0,33 0,-33 0,0 0,33 0,-33 0,33 0,-33 0,33 0,0 0,-33 0,33 0,-33 0,33 33,-33-33,33 0,-33 0,0 0,0 0,0 0,33 0,-33 0,0 0,0 0,0 0,0 0,0 0,0 0,33 0,-33 0,0 32,0-32,-1 0,34 0,-33 0,0 0,33 0,-33 0,0 0,33-32,0 32,-33 0,33 0,-33 0,33 0,-33 0,33 0,-33 0,33 0,-33 0,33-33,-33 33,0 0,0 0,0 0,0 0,0 0,0 0,0 0,-33 0,33 0,-33 0,0 0,33 0,-33 0,0 0,0 0,0 0,0 0,0 0,0 0,0 0,0 0,0 0,33 0,-33 0,0 0,0 0,0 0,33 0,-33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32.3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47,'0'0,"0"0,0 0,0 0,0 0,0 0,33 0,-33 0,0 0,0 0,33 0,0 0,-33 0,33 0,-33 0,33 0,0 0,0 0,-33 0,33 0,0 0,0 0,0 0,0-33,0 33,0 0,0 0,0 0,0 0,0 0,33 0,-33 0,0 0,-33 0,33 0,0 0,0 0,0 0,0 0,-33 0,33 0,0 0,-33 33,33-33,0 0,0 0,0 0,-33 0,33 0,0 0,0 0,0 0,-33 0,33 0,0 0,0 0,0 0,0 0,0 0,0 0,0 0,0 0,0 0,0 0,0 0,0 0,0 0,0 0,0 0,0 0,-33 0,33 0,0 0,0 33,-33-33,33 0,-1 0,-32 0,33 0,0 0,0 0,0 0,0 0,-33 0,33 0,0 0,0 0,0 0,0 0,-33 0,33 0,0 0,-33 0,33 0,-33 0,33 0,0 33,-33-33,33 0,0 0,-33 0,33 0,0 0,0 0,0-33,-33 33,33 0,0 0,0 0,0 0,-33 0,33 0,-33 0,33 0,-33 0,0 0,33 0,-33 0,33 0,-33 0,0 0,0 0,33 33,-33-33,0 0,0 0,33 0,-33 0,0 0,0 0,33 0,-33 0,0 0,0 0,33 0,-33 0,0 0,0 0,33 0,-33 0,0 0,0 0,33 0,-33 0,0 0,0 0,0 0,33 33,-33-33,0 0,0 0,0 0,0 0,0 0,0 0,0 0,0 0,33 0,-33 0,0 0,0 0,0 0,0 0,0 0,0 0,0 0,0 0,0 0,0 0,0 0,0 0,0 0,0 0,0 0,33 0,-33 0,0 0,0 0,0 0,0 0,0 0,0 0,0 0,0 0,0 0,0 0,0 0,0 0,0 0,0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41.85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99,'0'0,"0"33,0-33,0 0,0 0,0 0,0 0,0 0,0 0,0 0,33 33,-33-33,33 0,-33 0,33 0,0 0,0 0,0 0,0 0,0 0,0 0,0 0,0-33,0 33,0 0,0 0,0 0,0 0,0 0,33 0,-33 0,33 0,0 0,0 0,0-33,32 33,-32 0,0 0,0-33,0 33,0 0,0 0,0 0,-33 0,33 0,-33 0,33 0,-33 0,0 0,33-33,-33 33,0 0,0 0,0 0,0 0,0 0,0 0,-33-33,33 33,0 0,-33 0,33 0,0 0,-33 0,33 0,-33 33,33-33,0 0,-33 0,33 0,0 0,0 0,0 33,0-33,-33 0,33 0,0 0,0 0,0 0,0 0,0 0,0 0,0 0,0 0,0 0,0 0,0 0,0 0,0 0,-33 0,33 0,0 0,-33 0,33 0,-33 0,33 0,-33 0,33 0,-33 0,33 0,-33 0,33 0,-33 0,33 0,-33 0,33 0,0 0,0 0,0 0,0 33,-33-33,33 0,0 0,0 0,0 0,-33-33,33 33,-33 0,32 0,-32 0,0 0,33 0,-33 0,33 0,-33 0,0 0,0 0,0 0,0 0,0 0,0 0,0 0,0 0,33 0,-33 0,0 0,0 0,0 0,33 0,-33 0,0 0,0 0,33 0,-33 0,33-33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2:22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3DE7EF-2AD2-4D0C-8C55-CA2C3F24FC1B}" emma:medium="tactile" emma:mode="ink">
          <msink:context xmlns:msink="http://schemas.microsoft.com/ink/2010/main" type="inkDrawing" rotatedBoundingBox="3757,7084 8387,7090 8386,7224 3756,7219" shapeName="Other"/>
        </emma:interpretation>
      </emma:emma>
    </inkml:annotationXML>
    <inkml:trace contextRef="#ctx0" brushRef="#br0">0 4,'0'0,"0"0,0 0,0 0,0 0,0 0,0 0,0 0,0 0,0 0,26 0,-26 0,0 0,0 0,26 0,1 0,-27 0,26 0,-26 0,27 0,-1 0,-26 0,27 0,-27 0,26 26,-26-26,27 0,-27 0,26 0,1 0,-27 0,26 0,1 0,-27 0,26 0,-26 0,26 27,1-27,-27 0,26 0,1 0,-1 0,1 0,-27 0,26 0,1 0,-1 0,1 26,-1-26,0 0,1 0,-1 0,1 0,-1 0,1 0,-27 0,26 0,1 0,-1 0,1 0,-1 0,1 0,-27 0,26 0,0 0,1 0,-1 0,1 27,-1-27,-26 0,27 0,-1 0,1 0,-1 0,-26 0,27 0,-1 0,0 0,1 0,-1 0,1 0,-1 0,1 0,-1 0,1 0,26 0,-27 0,1 0,-1 0,0 0,27 0,-26 0,-1 0,1 0,26 0,-27 0,1 0,25 0,-25 0,-1 0,27 0,-26 0,-1 0,27 0,-26 26,-1-26,27 0,-27 0,27 0,-26 0,26 0,-27 0,1 0,26 0,-27 0,0 0,27 0,-26 0,-1 0,1 0,26 0,-27 0,1 0,26 0,-27 0,0 0,27 0,-26 0,-1 0,27 0,0 0,-26 0,25 0,-25 0,26-26,0 26,-27 0,27 0,-26 0,26 0,-1-27,1 27,0 0,-26 0,52 0,-26-26,0 26,0 0,0 0,0-27,0 27,0 0,-1 0,1 0,0 0,-26-26,26 26,-27 0,27 0,-27 0,1 0,-1 0,1 0,-1 0,-26 0,27 0,-27 0,0 0,0 0,0 0,0 0,0 0,0 0,0 0,0 0,0 0,0 0,0 0,0 0,0 0,0 0,0 0,0 0,0 0,0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44.27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0,'66'0,"-66"0,33 0,-33 0,33 0,0 0,-33 0,33 0,0 0,-33 0,33 33,0-33,0 0,-33 0,33 32,0-32,-1 0,34 0,-33 0,0 0,33 0,-33 0,33 0,-33 0,0 0,33 33,-33-33,0 0,0 0,0 0,0 0,0 0,0 0,0 0,0 0,33 0,-33 0,0 0,0 0,0 0,33 0,-33 0,33 0,0 0,-33 33,33-33,0 0,0 0,-33 0,33 0,0 0,0 0,0 0,-33 0,33 0,0 0,0 0,0 0,0 0,0 0,-33 0,33 0,0 0,0 0,-33 0,33 0,-33 0,32 0,-32 0,0 0,33 0,-33 0,33 0,-33 0,33 0,-33 0,33 0,-33 0,33 0,-33 0,33 0,0 0,-33 0,33 0,0 0,-33 0,33 0,-33 0,33 0,-33 0,0 0,33 0,-33 0,0 0,33 0,-33 0,0 0,0 0,33 0,-33 0,0-33,0 33,33 0,-33 0,0 0,33 0,-33 0,33-33,-33 33,0 0,0 0,33 0,-33 0,0-32,0 32,0 0,0 0,33 0,-33 0,0 0,0 0,0 0,0 0,0 0,0 0,-1 0,1 0,33 0,-33 0,0 0,-33 0,33 32,0-32,0 0,0 0,0 0,0 0,0 0,0 33,0-33,-33 0,33 0,0 0,0 33,0-33,0 0,0 0,-33 0,33 33,0-33,0 0,0 0,0 0,0 0,-33 0,33 0,0 0,0 33,0-33,0 0,0 0,-33 0,33 0,0 0,0 0,0-33,0 33,-33 0,33 0,0 0,0 0,-33 0,33 0,-33 0,33 0,-33 0,33 0,-33 0,0 0,0 0,0 0,33 0,-33 0,0 0,0 0,0 0,0 0,0 0,33 0,-33 0,0 0,0 0,0 0,0 0,0 0,33 0,-33 0,0 0,0 0,0 0,0 0,0 0,0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52.20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-1 161,'0'0,"0"0,0 0,0 0,0 0,0 0,0 0,0-33,0 33,33 0,-33 0,0 0,0 0,33-33,0 33,-33 0,32 0,-32 0,33 0,0 0,0 0,-33 0,33 0,0 0,0 0,0 0,33 0,-33 0,0 0,-33 0,33 0,0 0,0 0,0 0,0 0,0 0,0 0,0 0,0 0,-33 0,33 0,0 0,0 0,0 0,0 0,-33 0,33 0,0 0,0 0,0-33,0 33,0 0,0 0,33 0,-33-33,0 33,0 0,33 0,-33 0,0 0,0 0,0 0,0 0,0 0,0 0,0 0,-33 0,33 0,0 0,-33 0,33 0,0 0,-33 0,33 0,0 0,-33 0,33 0,0 0,-33 0,33 0,0 0,0 0,0 0,0 0,0 0,0 0,0 0,0 0,0 0,33 0,-33 0,0 0,0 0,0 0,0 0,0 0,-33 0,33 0,0 0,0 0,-33 0,32 0,1 0,0 0,0 0,0 0,0 0,0 0,-33 0,33 0,0 33,0-33,0 0,0 0,-33 0,33 0,0 0,0 33,0-33,-33 0,33 0,0 0,0 0,0 0,-33 0,33 0,0 33,0-33,0 0,0 0,-33 0,33 0,0 0,0 0,-33 0,33 0,0 0,0 0,-33 0,33 0,0 0,0 0,-33 0,33 0,0 33,0-33,0 0,0 0,-33 0,33 0,0 0,0 0,0 0,0 0,0 0,-33 0,33 0,0 0,0 0,0 0,0 0,-33 33,33-33,0 0,0 0,0 0,0 0,0 0,0 0,-33 0,33 0,0 0,-33 0,33 0,0 33,-33-33,33 0,-33 0,33 0,-33 0,33 0,-33 0,33 0,0 0,-33 0,33 0,0 0,-33 0,33 0,0 0,-33 0,33 0,0 0,-33 0,33 0,0 0,-33 0,33 0,0 0,-33 33,33-33,-1 0,-32 0,33 0,0 0,0 0,-33 0,33 0,0 0,0 0,0 0,0 0,0 0,0 0,-33 0,33 0,0 0,0 0,0 0,0 0,0 0,0 0,0 0,0 0,0 0,-33 0,33 0,0 0,0 0,0 0,-33 0,33 0,0 0,-33 0,33 0,0 0,-33 0,33 0,0 0,0 0,0 0,0 0,-33 0,33 0,0 0,0 0,0 0,0 0,0 0,0 0,0 0,0 0,0 0,0 0,-33 0,33 0,-33 0,0 0,33-33,-33 33,33 0,-33 0,0 0,0 0,0 0,0 0,33 0,-33 0,0 0,0 0,0 0,0 0,33 0,-33 0,0 0,0 0,0 0,0 0,0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8:54.94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65 134,'-33'0,"33"0,0 0,-33 0,33 0,0 0,0 0,0 0,0 0,0 0,0 0,0 0,0 0,0 0,33 0,0 0,-33 0,33 0,32 0,-32 0,0 0,33 0,0 0,-33 0,33 0,0-33,0 33,-33 0,33 0,0 0,-33 0,33 0,0 0,-33-33,33 33,-33 0,33 0,0 0,-33 0,33 0,0-33,-33 33,33 0,-33 0,33-33,-33 33,33 0,-33 0,0 0,33 0,-33 33,0-33,33 0,-33 0,33 0,-33 0,0 0,33 0,-33 0,33 0,-33 0,33 0,0 0,-33 33,33-33,-33 0,0 0,33 0,-34 0,1 0,33 0,-33 33,0-33,0 0,0 0,33 0,-33 0,0 0,0 0,0 0,0 33,33-33,-33 0,0 0,0 0,33 0,-33 0,0 0,0 0,0 0,0 0,33 0,-33 33,-33-33,33 0,0 0,0 0,0 0,-33 0,33 0,0 0,-33 0,33 0,0 0,-33 0,33 0,-33-33,33 33,-33 0,0 0,33 0,-33 0,0 0,0 0,33 0,-33 0,33 0,-33 0,33 0,-33 0,0 0,0 0,33-33,-33 33,0 0,0 0,33 0,-33 0,0 0,0 0,0 0,33 0,-33 0,0 0,0 0,0 0,0 0,0 0,33 0,-33 0,0 0,0 0,33 0,-33 0,0 0,0 0,0 0,0 0,0 0,0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15.9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-1 100,'0'0,"0"0,0 0,0 0,33 0,-33 0,0 0,0 0,32 0,-32 0,0 0,0 0,0 0,33 0,-33 0,0 0,0 0,0 0,33 0,-33 0,0 0,33 0,-33 0,33 0,0 0,-33 0,33 0,0 0,0 0,0 0,0 0,-33 0,33 0,0 0,0 0,0 0,0 0,-33 0,33 0,0 0,0 0,-33 0,33 0,0 0,0 0,-33 0,33 0,0 0,0 0,-33 0,33 0,0 0,0 0,0 0,0 0,0 0,0 0,0 0,0-33,33 33,-33 0,33 0,-33 0,0 0,33 0,-33 0,0 0,0 0,33 0,-33 0,0 0,0 0,0 0,0 0,33 0,-33 0,0 0,-1 0,1 0,0 0,33 0,-33 0,0 0,33 0,-33 0,33 0,-33 0,0 0,33 0,-33 0,0 0,0 0,32 0,-32 0,0 0,0 0,0 0,0 0,0 0,0 0,0 0,0 0,33 0,-33 0,0 0,0 0,0 0,33 0,-33 0,0 0,33 33,-33-33,0 0,33 0,-33 0,0 0,33 0,-33 0,0 0,0 0,0 0,0 33,0-33,33 0,-33 0,0 0,0 0,0 0,0 0,0 33,0-33,33 0,-33 0,0 0,33 0,-33 0,0 0,33 0,-33 0,33 0,-33 0,0 0,0 0,33 0,-33 0,0 0,0 0,33 0,-33 0,0 0,0 0,0 0,33 0,-33 0,0 0,0-33,32 33,-32 0,0 0,0 0,33 0,-33 0,0 0,0 0,66 0,-66 0,0 0,0 0,0 0,0-33,0 33,0 0,0 0,-1 0,1 0,0 0,0 0,0 0,0 0,0 0,0-33,0 33,0 0,0 0,33 0,-33 0,0 0,0 0,0 0,0 0,33 0,-33 0,0 0,0 0,0 0,0 0,0 0,0 0,0 0,0 0,0 0,0 0,0 0,0 0,0 0,0 0,0 0,0 0,-33 33,33-33,0 0,-33 0,33 0,-33 0,33 0,0 0,-33 0,33 0,-33 0,33 0,-33 0,0 0,33 0,-33 0,0-33,0 33,33 0,-33 0,0 0,0 0,33 0,-33 0,0 0,0 0,33 0,-33 0,33 0,-33 0,33 0,-33 0,33-33,-33 33,0 0,33 0,-33 0,0 0,0 0,33 0,-33 0,0 0,0 0,0 0,0 0,0 0,0 0,33-33,-33 33,0 0,0 0,33 0,-33 0,0 0,0 0,0 0,0 0,33 0,-33 0,0 0,0 0,0 0,0 0,0 0,0 0,32 0,-32 0,0 0,0 0,0 0,0 0,0 0,0 0,0 0,33 0,-33 0,0 0,0 0,0 0,0 0,0 0,0 0,33 0,-33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17.4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-1 204,'33'0,"-33"0,0 0,33 0,-33 0,0 0,33 0,0 0,-1 0,-32 0,33 33,0-33,0 0,0 0,0 0,0 33,33-33,-33 0,33 0,-33 0,33 0,-33 0,33 33,-33-33,33 0,0 0,-33 0,33 0,0 0,0 0,0 0,33 0,-33 0,33 0,-33 0,33 0,-33-33,33 33,-33 0,33 0,-33-33,33 33,-33-33,33 33,0 0,-33-33,33 33,-33-33,32 0,-32 33,66-33,-66 33,0-33,0 33,0 0,0-33,0 33,0 0,0 0,0 0,-33 0,33 0,0 0,0 0,-33 0,33 0,0 0,-33 0,33 0,-33 33,0-33,33 0,-33 0,33 0,-33 33,0-33,33 0,0 0,-33 33,33-33,-33 0,33 0,-33 0,33 33,-33-33,0 0,0 0,0 0,0 0,0 0,-33 0,33-33,-33 33,33 0,-33 0,0-33,0 33,0 0,0 0,0-33,0 33,0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18.47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-1 234,'0'0,"0"0,0 0,0 0,33 33,-33-33,33 0,0 0,0 0,0 0,32 33,1-33,0 0,0 0,0 0,0 0,33 0,-33 0,0 0,33 0,0 0,-33-33,33 33,0 0,0 0,0 0,0 0,33-33,-33 33,0 0,0 0,33 0,-33-33,33 33,-33 0,33 0,0-33,-34 33,34 0,-33-33,33 33,-33 0,33-33,-33 33,33 0,-33 0,33-33,-33 33,0 0,0-33,-33 33,33 0,0-33,-33 33,0 0,0 0,-33 0,33 0,-66 0,33 0,-33 0,33 0,-33 0,0 0,0 0,0 0,0 0,0 0,-33 0,33 0,-33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19.9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0 532,'0'0,"0"0,0 0,0 0,33-33,0 33,0 0,0-33,0 33,0 0,33 0,-33 0,33-33,0 33,0 0,0 0,0-33,0 33,33-33,-33 33,33 0,0-33,0 33,-33-33,33 33,0-33,0 33,0 0,0-33,0 33,33 0,-33 0,33 0,0 0,0 0,-1 0,1-33,33 33,-33 0,33 0,-33 0,0-32,33 32,-33 0,33 0,-33 0,0-33,0 33,0 0,0 0,-33 0,33-33,-33 33,33 0,-34 0,1 0,0-33,0 33,0 0,0-33,0 33,-33 0,33 0,-33 0,0-33,0 33,0 0,0 0,-33 0,33 0,-33 0,0 0,0 0,0 0,0 0,0 33,0-33,-33 0,33 0,0 0,-33 0,33 33,0-33,0 0,-33 0,33 0,0 0,0 33,0-33,0 0,0 0,0 0,0 0,0 0,0 0,-33 0,33 0,0 0,0 0,0 0,0 0,0 0,-33 0,33 0,0 0,-33 0,0 0,33 0,-33 0,0 0,0 0,0 0,-33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1.4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32 265,'0'0,"-33"33,33-33,0 0,33 0,-33 0,32 0,1 0,33 0,0 0,0 0,0-33,0 33,0 0,33 0,-33 0,33 0,0 0,33-33,-33 33,33 0,0 0,0-33,0 33,0 0,33 0,0-33,-33 33,33 0,-33 0,32 0,-32-33,33 33,-33 0,33 0,-33-33,0 33,0 0,0 0,0 0,0-33,0 33,-33 0,33 0,-33 0,0 0,0 0,0 0,0 0,-33-33,33 33,-34 0,34 0,-33 0,0 0,0 0,0 0,33 0,-33 0,-33 0,33 0,0 33,0-33,0 0,-33 0,33 0,-33-33,33 33,-33 0,33 0,-33 0,33 0,-33 0,33 33,-33-33,0 0,0 0,0 0,-33 0,33 0,-33 0,33 0,-33 0,0 0,0 0,0 0,0 0,0 0,0 0,33 0,-33 0,0 0,0 0,0 0,0 0,33 0,-33 0,0 0,0 0,33 0,-33 0,0 0,0 0,33 0,-33 0,0-33,0 33,33 0,-33 0,33 0,-33 0,33 0,-33 0,0 0,0 0,0 0,0-33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3.0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0 331,'0'0,"0"0,33 0,-33 0,33-33,-33 33,33 0,0 0,0-33,0 33,33 0,-33 0,0 0,33 0,0 0,-33-33,33 33,0 0,0 0,0 0,0 0,0-33,33 33,-33 0,33 0,-33 0,33-33,0 33,0 0,-33 0,33 0,33-33,-33 33,0 0,33 0,-33 0,33 0,-1 0,-32 0,33 0,-33 0,33 0,0 0,-33-33,33 33,0 0,-33 0,33-33,0 33,-33 0,33-33,0 33,0 0,-33 0,33-33,0 33,-33 0,0 0,-1 0,1 0,0 33,0-33,0 0,0 0,-33 33,33-33,-33 0,33 33,-33-33,33 0,-33 0,33 33,-33-33,33 33,-33-33,0 0,0 33,0-33,0 0,0 33,0-33,-33 0,33 0,0 0,-33 0,33 0,-33 0,33 0,-33 0,33 0,-33 0,0 0,33 0,-33 0,0 0,0 0,32 0,-32 0,0 0,0 0,0 0,0 0,0 0,33 0,-33 0,0 0,33 0,-33 0,33 0,-33 0,33 0,-33 0,33 0,-33 0,0 0,33 0,-66 0,33 0,0 0,-33 0,0 0,0 0,0 0,0 0,0 0,0 0,0 0,0 0,0 0,0 0,0-33,0 33,0 0,0 0,0-33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3.6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1,'0'0,"0"0,33 33,0-33,0 0,0 0,33 0,-33 0,33 0,0 0,33 0,0 0,-33 0,66 0,-33 0,0 33,33-33,-34 0,34 0,-33 33,0-33,33 0,-33 0,0 0,-33 33,33-33,-33 0,0 0,-33 0,33 33,-33-33,0 0,33 0,-66 0,33 0,0 0,0 0,-33 0,33 0,-33 0,0 0,33 0,-33 0,33-33,-33 33,0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2:24.7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B2643E-6611-4A57-BED0-39EAC8DD26C7}" emma:medium="tactile" emma:mode="ink">
          <msink:context xmlns:msink="http://schemas.microsoft.com/ink/2010/main" type="inkDrawing" rotatedBoundingBox="1614,7612 8361,7727 8359,7812 1612,7697" shapeName="Other"/>
        </emma:interpretation>
      </emma:emma>
    </inkml:annotationXML>
    <inkml:trace contextRef="#ctx0" brushRef="#br0">0 33,'0'0,"0"0,27 0,-27 0,0 0,0 0,0 0,26 0,-26 0,27 0,-27 27,26-27,-26 0,27 0,-1 0,1 0,-1 0,1 0,-1 0,0 0,1 0,26 0,-27 0,1 0,26 0,-27 0,1 0,26 0,-27 0,0 0,27 0,-26 0,26 0,-27 0,1 0,26 0,-27-27,27 27,-27 0,27 0,0 0,-26 0,26 0,0-26,-1 26,1 0,0 0,-26 0,26 0,0 0,-27 0,27 0,0 0,-27 0,27 0,0 0,-26 0,26 0,-1 0,1 0,0 26,0-26,-26 0,26 0,-1 0,1 27,-26-27,26 0,-27 0,27 0,-26 0,26 0,-1 0,-25 0,26 0,0 0,0 0,0 0,-1 0,1 0,27-27,-27 27,0 0,0 0,-1 0,1 0,0 0,0 0,0 0,0 27,0-27,26 0,-26 0,27 0,-27 0,26 0,-26 0,26 0,-26 0,0 0,26 0,-26 26,27-26,-27 0,26 0,0 0,-26 0,27 0,-27 26,26-26,-26 0,26 0,-26 0,27 0,-1 0,-26 0,26 27,1-27,-28 0,28 0,-1 0,-26 0,27 0,-28 0,1 0,27 0,-27 0,26 0,-26 0,26 0,-26 0,27 0,-27 0,-1 0,1 0,0 0,0 0,-26 0,26 0,-27 0,0 0,1 0,-1 0,-26 0,27 26,-27-26,26 0,-26 0,0 0,0 0,0 0,0 0,0 0,0 0,0 0,0 0,0 0,0 0,0-26,0 26,0 0,0 0,0-27,0 27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5.5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-1 171,'-33'0,"33"0,0 0,0 0,0 0,33 33,-33-33,33 0,-33 0,33 0,-33 0,33 0,33 0,-33 0,0 0,33 0,-1 0,34-33,-33 33,33 0,-33 0,33 0,-33-33,0 33,33 0,-33 0,0 0,33-33,-33 33,33 0,-33 0,33 0,-33 0,33 0,-33 33,33-33,-33 0,33 0,0 0,-33 0,33 0,0 0,0 0,0 0,-33-33,33 33,-1 0,-32 0,33 0,-33 0,33-33,-33 33,33 0,-33 0,33 0,-33 0,0 0,33 0,-33 0,0 0,0-33,0 33,0 0,0 0,0 0,33 0,-33 0,0 0,0 0,0 0,33-33,-33 33,0 0,0 0,0 0,0 0,0 0,0 0,0 0,0 0,0 0,-1 0,1 33,0-33,0 0,-33 0,33 0,0 0,-33 33,0-33,33 0,-33 0,33 0,-33 33,0-33,33 0,-33 0,0 0,0 0,33 0,-33 0,0 0,0 33,0-33,0 0,0 0,0 0,33 0,-33 0,0 33,0-33,0 0,0 0,0 0,0 0,0 0,0 0,0 0,0 0,33 0,-33 0,0 0,0 0,0 0,0 0,33 0,-33 0,0 0,0 0,33 0,-33 0,0 0,0 0,0 0,0 0,0 0,0 0,-33 0,33 0,-33 0,0 0,0 0,0 0,0 0,0 0,0 0,0 0,0 0,0 0,-33-33,33 33,0 0,0 0,0-33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7.2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32 134,'-33'0,"33"0,0 0,0 0,0 0,0 0,33-33,-33 33,0 0,33 0,0 0,0 0,0 0,0 0,0 0,33 0,-1 0,1 0,0 0,0 0,0 0,33 0,-33 0,33 0,-33 0,0 0,33 0,-33 0,0 0,33 0,0 0,-33 0,33 0,-33 0,33 0,-33 0,33 0,-33 0,0 0,33 0,-33 33,0-33,33 0,0 0,0 0,0 0,0 0,-1 0,1 0,0 0,0 0,0-33,0 33,0 0,0 0,0 0,0 0,0 0,0 0,-33 0,33 0,-33 0,0 0,33 0,-33 0,33 0,-33 0,33-33,-33 33,33 0,-33 0,33 0,-33 0,0 0,0 0,33-33,-33 33,-1 0,34 0,-33 0,33 0,-33-33,33 33,-33 0,33 0,-33 0,0 0,0 0,0 33,33-33,-33 0,0 0,0 0,0 0,0 0,0 0,0 0,0 33,0-33,0 0,-33 0,33 0,-33 0,0 0,33 33,-33-33,0 0,0 0,0 0,0 0,0 0,0 0,0 0,0 0,0 0,-33 0,33 0,0 0,-33 0,33 0,-33 0,33 0,-33 0,0 0,33 0,-33 0,0 0,0 0,0 0,0 0,0 0,0 0,0 0,0 0,0 0,33-33,-33 33,0 0,0 0,0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29.0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-1 219,'0'0,"32"33,-32-33,33 0,0 0,0-33,0 33,0 0,33 0,-33 0,33 0,0 0,-33-33,33 33,0 0,0 0,-33 0,33 0,0-33,33 33,-33 0,0 0,33-33,-33 33,0 0,0 0,0 0,33 0,-33 0,0 0,0 0,0 33,0-33,33 0,-33 0,32 33,1-33,0 0,0 0,0 0,-1-33,1 33,0 0,0 0,-33 0,33-33,0 33,-33 0,33 0,0 0,-33-34,33 34,-33 0,0 0,0 0,33 0,-33-33,33 33,-33 0,33 0,-33 0,33 0,-33 0,33 0,0 0,-33-33,33 33,-33 0,0 0,33 0,-34 0,34 0,-33 0,33 0,-33 0,0 0,0 0,0 0,0 0,0 0,0 0,0 0,0 0,0 0,0 0,0 0,0 0,-1 0,1 0,0 0,0 0,0 0,0 0,-33 33,33-33,0 0,-33 0,33 0,-33 0,33 0,-33 0,0 0,33 0,-33 0,0 0,33 0,-33 0,0 0,0 0,33 0,-33 0,0 0,0 0,33 0,-33 0,-1 33,1-33,0 0,33 0,-33 34,0-34,0 0,0 0,0 33,0-33,0 0,0 0,0 0,0 0,0 0,0 0,0 0,-33 0,33 0,-33 0,0 0,33 0,-33 0,0 0,0 0,33-33,-33 33,0 0,0-34,0 34,0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33.0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98 1125,'-33'33,"33"-33,-33 33,33-33,0 0,0 0,0 33,0-33,-33 0,33 0,0 0,0 0,33 33,-33-33,0 0,33 0,-33 0,33 33,0-33,0 0,0 0,-33 0,66 0,-33 0,0 33,0-33,32 0,-32 33,33-33,0 0,0 0,-33 0,33 0,0 0,0 33,0-33,0 0,0 0,0 0,0 0,0 0,0 0,33 0,-33 33,0-33,33 0,-33 0,0 0,33 0,-33 0,0 0,0 33,0-33,-1 0,1 0,33 0,0 0,-33 0,33 0,0 0,-33 0,33 0,-1 0,-32 0,0 0,0 0,33 0,-33 0,0-33,0 33,0 0,0 0,0 0,0-33,0 33,-33 0,33 0,-33-33,33 33,-33 0,0-33,0 33,33 0,-33 0,0-33,0 33,33 0,-33 0,0 0,33 0,-33 0,33 0,-33 0,33 0,-33 0,33 0,-33 0,0 33,0-33,0 0,0 0,0 0,33 0,-33 33,0-33,0 0,0 0,33 0,-33 0,0 0,33-33,-33 33,32 0,-32 0,33-33,0 33,-33 0,33 0,0 0,0 0,0 0,-33 0,33 0,0-33,0 33,-33 0,33 0,0 0,-33 0,33 0,0 0,-33 0,32 0,1 0,-33 0,33-33,0 33,-33 0,33 0,0 0,-33 0,33 0,0-33,-33 33,33 0,0 0,0 0,-33 0,33-33,0 33,0 0,0 0,0 0,0 0,0 0,0 0,-1 0,-32 0,33 33,-33-33,33 0,-33 0,0 0,0 0,0 0,0 0,0 0,0 0,-33 0,33 0,-33 0,0 0,33 0,-33 0,0 33,0-33,33 0,-33 0,33 0,-33 0,33 0,-33 0,0 0,0 0,33 0,-33 0,33 0,-33 0,0 0,0 0,0 0,0 0,33 0,-33 0,0 0,0 0,0 0,0 0,0 0,0 0,33 0,-33 0,0 0,0 0,0 0,33 0,-33 0,0 0,0 0,-33 0,33 0,-33 0,0-33,0 33,0 0,-33 0,33 0,-33-33,0 33,-33 0,33 0,0-33,-33 33,34 0,-34-32,33 32,-33 0,33-33,-33 33,33 0,-33 0,33-33,0 33,-33 0,33-33,-33 33,33 0,-33 0,33-33,-33 33,0-33,1 33,32-33,-33 33,33 0,-33-33,33 33,0 0,-33-33,33 33,0 0,-33 0,33 0,-33 0,1 0,-1 0,33 0,-33 0,0 0,0 0,0 0,0 0,-33 0,33 33,0-33,0 33,0 0,0 0,0-33,33 33,-33-33,0 33,0-33,33 0,-33 0,33 0,0 0,0 0,0 0,33 0,-33 0,33 0,-33 0,0 0,33 0,-32 0,32 0,-33 0,0 0,0 0,0 0,0 0,0 0,0 0,0 0,0 0,0 0,34 0,-34 0,33 0,-33-33,33 33,-33 0,33 0,0 0,0 0,-33 0,33 0,-33-33,33 33,0 0,-33 0,33 0,0 0,0 0,0 0,0 0,0 0,0 0,33 0,-33 0,0 0,33-33,-33 33,33 0,-33 0,0 0,33-33,-33 33,33-33,0 33,-33-33,33 0,0 33,0-33,-33 0,33 0,0 0,0 0,0 33,0-33,33 0,-33 0,0 0,33 0,-33 0,33 33,-33-33,33 0,0 33,0-33,0 33,0-33,0 33,33-33,-33 33,33 0,0-33,0 33,0 0,0 0,0-33,0 33,0 0,0-33,0 33,33-33,-34 33,1-33,33 33,-33-33,33 33,-33 0,0-33,33 33,-33 0,0 0,-1-33,34 33,-33 0,0 0,0 0,0 0,33 0,-33 0,33 0,0 0,-33 0,33 33,-33-33,0 0,33 0,-33 0,0 33,0-33,0 0,0 0,0 0,0 0,33 0,-66 0,33 0,0 0,0 0,-33 0,33 0,-33 0,33 0,-33 0,0 0,0 0,0 0,0 0,0 0,0 0,0 0,-33 0,33 0,-33 0,33 0,-33 0,33 0,-33 0,32 0,1 0,-33 0,33 0,-33 0,33 0,-33 0,0 0,33 0,-33 0,33 0,-33 0,0 0,0-33,0 33,0 0,0 0,0 0,0 0,0 0,0 0,0 0,33 0,-33 0,33 0,-33 0,33-33,-33 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34.8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48 329,'0'0,"-33"33,33-33,0-33,0 33,-33 0,33 0,33-33,-33 33,0-33,33 33,0-33,-33 33,66-33,-33 33,0-32,33 32,-33-33,33 33,-33-33,33 33,0 0,-33-33,33 33,-33 0,0-33,0 33,0 0,0 0,0 0,-33 0,0 0,33 0,-33 0,0 0,0 0,0 0,0 0,0 0,0 0,0 0,0 0,0 0,0 0,0 0,33 0,-33 0,0 0,0 0,33-33,-33 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49.50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 6,'0'0,"0"0,-33 0,33 0,0 0,0 0,0 0,0 0,0 0,0 0,0 0,0 0,0 0,0 0,0 0,33 33,-33-33,0 0,0 0,33 0,-33 0,33 0,-33 0,33 0,0 0,-33 0,33 0,0 0,0 0,0 0,0 0,33-33,-33 33,0 0,0 0,33 0,-33 0,0 0,0 0,33 0,-33 0,0 0,0 0,0 0,0 0,0 33,-33-33,33 0,0 33,0-33,0 0,0 33,-33-33,33 0,0 0,0 33,0-33,0 0,0 0,0 0,0 33,0-33,0 0,0 0,0 0,33 0,-33 0,0 0,0 33,33-33,-34 0,1 0,0 0,0 32,33-32,-33 0,0 0,0 0,0 33,33-33,-33 0,0 0,0 0,0 0,0 0,0 0,0 33,33-33,-33 0,0 0,0 0,0 0,0 0,0 0,0 0,0 0,0 0,0 0,0 0,0 0,0 0,0 0,0 0,33 0,-33 0,0 0,0 0,0 0,0 0,0 0,0 0,0 0,33 0,-33-33,0 33,33 0,-33 0,33 0,-33 0,33-33,-33 33,33 0,-33 0,0 0,33-32,-33 32,33 0,-33 0,33 0,-33 0,33 0,0 0,-33 0,32 0,-32-33,33 33,0 0,-33 0,33 0,0 0,-33 0,33 0,-33 0,0 0,33 0,-33 0,33 0,-33 0,0 0,33 0,-33 0,33 0,-33 0,0 0,33 0,-33 0,33 0,-33 0,33 0,-33 0,33 0,0 0,-33 0,33 0,-33-33,33 33,0 0,-33 0,33 0,-33 0,33 0,0 0,-33 0,0-33,33 33,-33 0,0 0,0 0,0 0,0 33,0-33,0 0,-33 0,33 0,-33 0,0 0,33 0,-33 0,0 0,0 0,0 0,33 33,-33-33,0 0,33 0,-33 0,0 0,0 0,33 0,-33 0,0 0,0 0,33 0,-33 0,0 0,0 0,32 0,-32 0,0 0,0 33,0-33,0 0,0 0,0 0,33 0,-33 0,0 0,-33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51.6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-1 210,'0'0,"0"0,0 0,0 0,0 0,0 0,0 0,0 0,33 0,-33 0,0 0,0 0,0 0,33 0,-33 0,0 0,0 0,33-33,-33 33,33 0,-33 0,32 0,-32 0,33 0,0 0,0 0,0 0,-33 0,66 0,-33 0,0 0,0 0,0 0,0 0,0 0,0 0,0 0,0-33,0 33,0 0,0 0,0 0,0 0,0 0,0 0,0 0,0-33,0 33,-33 0,33 0,0 0,0 0,0 0,0 0,0 0,33 0,-33 0,0 0,33 0,-33 0,33 0,-33-33,0 33,33 0,-33 0,0 0,33 0,-33 0,0 0,33 0,-33 0,0 0,33 0,-33 0,33 0,-33 0,33 0,-33 0,33 0,0 0,0 0,0 0,0 0,0 0,-1 0,1-33,0 33,0 0,0 0,33 0,-33 0,33-33,-33 33,0 0,33 0,-33 0,33 0,-33 0,0 0,0 0,0 0,0 0,-33 0,33 0,0 0,0 0,-33 33,33-33,-33 0,0 0,33 0,-33 0,0 0,0 33,0-33,-33 0,33 0,-33 0,33 0,-33 0,0 0,0 0,33 0,-33 0,33 0,-33 0,0 0,0 0,33 0,-33 0,0 0,0 0,33 0,-33 0,33 0,-33 0,33 0,-33 0,33 0,-33 0,33 0,-33 0,33 0,-33 0,33 0,0 0,-33 0,0 0,33 0,-33 0,33 0,-33 0,0 0,0 0,0 0,0 0,0 0,0 0,0 0,0 0,0 0,0 0,0 0,33 0,-33 0,0 0,0 0,0 0,0 0,0 0,33 0,-33 0,0 0,0 0,33 0,-33 0,0 0,0 0,0 0,0 0,0 0,33-33,-33 33,0 0,0 0,0 0,0-33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5:41.91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6E2AD7-60B9-4DCE-A12C-F7BA6E93C498}" emma:medium="tactile" emma:mode="ink">
          <msink:context xmlns:msink="http://schemas.microsoft.com/ink/2010/main" type="writingRegion" rotatedBoundingBox="6353,14102 10651,13417 10905,15014 6607,15698"/>
        </emma:interpretation>
      </emma:emma>
    </inkml:annotationXML>
    <inkml:traceGroup>
      <inkml:annotationXML>
        <emma:emma xmlns:emma="http://www.w3.org/2003/04/emma" version="1.0">
          <emma:interpretation id="{95AAF058-7929-499C-B1BC-548C85BBC117}" emma:medium="tactile" emma:mode="ink">
            <msink:context xmlns:msink="http://schemas.microsoft.com/ink/2010/main" type="paragraph" rotatedBoundingBox="6353,14119 10108,13498 10186,13968 6430,14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F3279-989E-4EF6-A2A1-B2B8C66C2777}" emma:medium="tactile" emma:mode="ink">
              <msink:context xmlns:msink="http://schemas.microsoft.com/ink/2010/main" type="inkBullet" rotatedBoundingBox="6365,14195 7086,14076 7149,14458 6429,14578"/>
            </emma:interpretation>
            <emma:one-of disjunction-type="recognition" id="oneOf0">
              <emma:interpretation id="interp0" emma:lang="en-US" emma:confidence="0">
                <emma:literal>or</emma:literal>
              </emma:interpretation>
              <emma:interpretation id="interp1" emma:lang="en-US" emma:confidence="0">
                <emma:literal>of</emma:literal>
              </emma:interpretation>
              <emma:interpretation id="interp2" emma:lang="en-US" emma:confidence="0">
                <emma:literal>on</emma:literal>
              </emma:interpretation>
              <emma:interpretation id="interp3" emma:lang="en-US" emma:confidence="0">
                <emma:literal>G</emma:literal>
              </emma:interpretation>
              <emma:interpretation id="interp4" emma:lang="en-US" emma:confidence="0">
                <emma:literal>is</emma:literal>
              </emma:interpretation>
            </emma:one-of>
          </emma:emma>
        </inkml:annotationXML>
        <inkml:trace contextRef="#ctx0" brushRef="#br0">900 3045,'0'27,"0"-27,0 0,0 0,0 0,0 0,0 0,0-27,0 27,0 0,0 0,0 0,26-26,-26 26,0-27,0 27,0-26,0-1,27 1,-27-1,26 1,-26 0,27 26,-27-27,26 1,-26 26,27 0,-1 0,-26 0,27 0,-1 0,0 0,1 0,-1 0,-26 0,27 26,-1-26,1 0,-1 0,1 0,-27 27,26-27,-26 0,0 0,27-27,-27 27,0 0,0-26,0 26,-27-27,27 27,-26-26,26 26,-27-27,27 27,-26-26,26 26,-27-27,27 27,0-26,0 26,0 0,-26 0,26 0,0 0,0 0,26 0,-26 0,27 0,-27 26,26-26,-26 0,27 0,-27 27,26-27,1 0,-1 26,-26-26,26 0,1 27,-1-27,-26 0,27 26,-1-26,-26 0,0 0,27 0,-27 0,0 27,0-27,0 26,0-26,-27 27,27-1,-26-26,26 26,-27 1,27-27,-26 26,26-26,0 0,0 27,0-27,0 0,0 0</inkml:trace>
      </inkml:traceGroup>
      <inkml:traceGroup>
        <inkml:annotationXML>
          <emma:emma xmlns:emma="http://www.w3.org/2003/04/emma" version="1.0">
            <emma:interpretation id="{50DA4526-F32F-4C78-8806-04443A0274B2}" emma:medium="tactile" emma:mode="ink">
              <msink:context xmlns:msink="http://schemas.microsoft.com/ink/2010/main" type="line" rotatedBoundingBox="7322,13958 10108,13498 10186,13969 7400,14429"/>
            </emma:interpretation>
          </emma:emma>
        </inkml:annotationXML>
        <inkml:traceGroup>
          <inkml:annotationXML>
            <emma:emma xmlns:emma="http://www.w3.org/2003/04/emma" version="1.0">
              <emma:interpretation id="{A19198E9-A2D4-4584-8CA3-61E8D052F66E}" emma:medium="tactile" emma:mode="ink">
                <msink:context xmlns:msink="http://schemas.microsoft.com/ink/2010/main" type="inkWord" rotatedBoundingBox="7322,13958 10108,13498 10186,13969 7400,14429"/>
              </emma:interpretation>
              <emma:one-of disjunction-type="recognition" id="oneOf1">
                <emma:interpretation id="interp5" emma:lang="en-US" emma:confidence="0">
                  <emma:literal>allowing</emma:literal>
                </emma:interpretation>
                <emma:interpretation id="interp6" emma:lang="en-US" emma:confidence="0">
                  <emma:literal>Allowing</emma:literal>
                </emma:interpretation>
                <emma:interpretation id="interp7" emma:lang="en-US" emma:confidence="0">
                  <emma:literal>avowing</emma:literal>
                </emma:interpretation>
                <emma:interpretation id="interp8" emma:lang="en-US" emma:confidence="0">
                  <emma:literal>ALLOWING</emma:literal>
                </emma:interpretation>
                <emma:interpretation id="interp9" emma:lang="en-US" emma:confidence="0">
                  <emma:literal>allows</emma:literal>
                </emma:interpretation>
              </emma:one-of>
            </emma:emma>
          </inkml:annotationXML>
          <inkml:trace contextRef="#ctx0" brushRef="#br0" timeOffset="1034.0591">2038 2622,'0'-27,"0"1,0 26,26-26,-26 26,0-27,0 27,-26-26,26 26,0 0,0 0,-27-27,1 27,26 0,-27 0,27 0,-26 27,-1-1,27 1,0-1,-26 0,26 27,0-26,-27 26,27-27,0 1,0-1,27 1,-27-27,0 0,26 0,1 0,-27 0,26-27,1 1,-27-1,26 1,-26-1,27-26,-27 27,0-1,0 1,0 0,0-1,0 27,0 0,0 0,0 0,0 27,0-1,0 0,0 1,26-1,-26 1,0 26,26-27,-26 1,0-1,27-26,-27 27,0-27,0 0,0 0,26 26,-26-26,0 0,0-26</inkml:trace>
          <inkml:trace contextRef="#ctx0" brushRef="#br0" timeOffset="1546.0882">2196 2490,'0'-27,"0"27,0 0,0 0,0 0,0 0,0 0,0 0,0 27,0-1,0-26,27 27,-27-1,0 0,0 1,0-1,26 1,-26-1,0 1,0-1,27 1,-27-27,0 0,0 26,0-26,0 0,26 0,-26 0,27-26,-27 26,0 0,26 0,-26 0,27-27,-27 27,0 0,26 0,-26 0,0 0,0 0,0 0,0 0,26 0,-26-26,0 26,0 0</inkml:trace>
          <inkml:trace contextRef="#ctx0" brushRef="#br0" timeOffset="2006.1147">2461 2463,'0'-26,"0"26,0 0,0 0,0 0,0 0,0 0,26 0,-26 0,0 26,0 1,0-27,0 26,0 1,27-1,-27 27,0-27,0 1,0-1,0-26,26 27,-26-27,0 26,0-26,0 0,27 0,-27 0,0 0,0 0,26-26,-26 26,0 0,0 0,27-27,-27 27,26-26,-26 26,0 0,0 0,27 0,-27 0,0 0,0 0,0 0</inkml:trace>
          <inkml:trace contextRef="#ctx0" brushRef="#br0" timeOffset="2561.1465">2805 2384,'0'0,"0"0,0-27,0 27,0 0,0 0,-27 0,27 0,0 0,0 0,0 0,0 0,0 0,-26 27,26-27,0 26,0 1,0-1,0 1,0 26,0-27,0 0,0 27,26-26,-26-1,27-26,-27 0,26 27,1-27,-27-27,26 27,-26-26,27-1,-27-26,0 27,0 0,0-1,0-26,-27 27,27-1,0 27,-26-26,26 26,0-27,0 27,0 0,0 0,0 0,0 27</inkml:trace>
          <inkml:trace contextRef="#ctx0" brushRef="#br0" timeOffset="3284.1877">3043 2304,'0'-26,"0"26,0 0,0 0,26 26,-26-26,0 27,0-1,0 1,0-1,0 1,27-1,-27 27,0-26,26-1,-26 0,27-26,-27 27,26-27,-26 0,27 0,-1 0,-26-27,27 1,-27 26,0-26,26-1,-26 1,0-1,0 1,0-1,0 1,0-1,0 27,0-26,0 26,0 0,0 0,0 0,0 0,0 0,0 0,27 26,-27 1,0-27,26 26,-26 1,0-1,26-26,1 27,-27-27,26 26,-26-26,27 0,-1 0,-26 0,27 0,-1-26,-26-1,0 27,0-26,0-1,0-26,0 27,0-1,0 1,0-1,-26 1,26 26,0-26,0 26,0 0,0 0,0 0,0 0,0 0</inkml:trace>
          <inkml:trace contextRef="#ctx0" brushRef="#br0" timeOffset="3628.2075">3652 2146,'0'0,"26"0,-26 0,0 26,0 1,0-1,0 0,26 1,-26-1,0 27,0-26,0-1,0 1,27-1,-27-26,0 0,0 27,0-27,0 0,26 0,-26 0</inkml:trace>
          <inkml:trace contextRef="#ctx0" brushRef="#br0" timeOffset="4372.2501">3890 2199,'26'0,"-26"0,0 0,0 0,0 0,0 0,0 26,-26 0,26 1,0-1,0 1,0-1,0 1,0-1,26 1,-26-1,0-26,0 0,0 27,0-27,0 0,27-27,-27 1,0-1,0 1,0-1,0 1,0-1,0 1,-27-1,27 27,0-26,0 26,0 0,0 0,0 0,0 0,0 0,0 0,0 26,27-26,-27 27,26-1,-26 1,26-27,1 26,-1 1,-26-1,27-26,-1 27,-26-27,27 26,-27-26,0 0,26 0,-26 0,0-26,0 26,0-27,0 1,0 26,0-27,0 1,0-1,0 1,0-1,0 1,0 26,0-26,0-1,-26 27,26 0,0-26,0 26,0 0,0 0,0 0,0 0</inkml:trace>
          <inkml:trace contextRef="#ctx0" brushRef="#br0" timeOffset="5200.2972">4313 2146,'26'-27,"-26"1,0 26,27 0,-27 0,0 0,0 0,0 0,0 0,0 0,0 0,0 0,-27 26,27 1,0-1,-26 27,26-27,0 1,0-1,0 1,0-1,0 1,26-1,-26-26,0 27,27-27,-27 0,26 26,-26-26,27 0,-27 0,26-26,-26 26,0 0,0 0,0-27,0 27,0-26,0 26,0 0,0 0,0-27,0 27,-26 0,26 0,-27 0,27 0,0 0,0 0,0 0,0 0,0-26,0 26,27 0,-1 0,-26-27,27 27,-27-26,26 26,-26-27,27 27,-27-26,0 26,26-26,-26 26,27 0,-27 0,0 0,0 0,0 0,26 0,-26 0,0 26,0 0,0 1,0-1,0-26,0 27,0-1,0 1,0-1,26 1,-26-1,0-26,27 0,-27 0,0 0</inkml:trace>
        </inkml:traceGroup>
      </inkml:traceGroup>
    </inkml:traceGroup>
    <inkml:traceGroup>
      <inkml:annotationXML>
        <emma:emma xmlns:emma="http://www.w3.org/2003/04/emma" version="1.0">
          <emma:interpretation id="{DB103378-817E-421F-BFED-34E7C148F304}" emma:medium="tactile" emma:mode="ink">
            <msink:context xmlns:msink="http://schemas.microsoft.com/ink/2010/main" type="paragraph" rotatedBoundingBox="7521,14547 9548,14279 9606,14719 7579,149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253E75-934A-4770-84C7-3E8D7217AE17}" emma:medium="tactile" emma:mode="ink">
              <msink:context xmlns:msink="http://schemas.microsoft.com/ink/2010/main" type="line" rotatedBoundingBox="7521,14547 9548,14279 9606,14719 7579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50D588FE-1D52-4E26-97FA-3FD22A269B4B}" emma:medium="tactile" emma:mode="ink">
                <msink:context xmlns:msink="http://schemas.microsoft.com/ink/2010/main" type="inkWord" rotatedBoundingBox="7521,14547 9548,14279 9606,14719 7579,14987"/>
              </emma:interpretation>
              <emma:one-of disjunction-type="recognition" id="oneOf2">
                <emma:interpretation id="interp10" emma:lang="en-US" emma:confidence="0">
                  <emma:literal>Othello</emma:literal>
                </emma:interpretation>
                <emma:interpretation id="interp11" emma:lang="en-US" emma:confidence="0">
                  <emma:literal>of Hello</emma:literal>
                </emma:interpretation>
                <emma:interpretation id="interp12" emma:lang="en-US" emma:confidence="0">
                  <emma:literal>Of Hello</emma:literal>
                </emma:interpretation>
                <emma:interpretation id="interp13" emma:lang="en-US" emma:confidence="0">
                  <emma:literal>Otero</emma:literal>
                </emma:interpretation>
                <emma:interpretation id="interp14" emma:lang="en-US" emma:confidence="0">
                  <emma:literal>Ot Hello</emma:literal>
                </emma:interpretation>
              </emma:one-of>
            </emma:emma>
          </inkml:annotationXML>
          <inkml:trace contextRef="#ctx0" brushRef="#br0" timeOffset="6275.3589">2143 3178,'0'0,"0"0,0 0,0 0,0-27,0 27,0 0,0 0,-26 0,26 0,-27 0,27 0,-26 27,26-1,-26 0,26 1,0-1,0 1,0-1,0 1,0-1,26 1,-26-1,26 1,1-27,-1 0,-26 0,27-27,-1 27,1-26,-27-1,26-26,-26 27,0-1,0 1,-26-1,-1 1,27 26,-26-26,26 26,-27 0,27-27,0 27,0 0,0 27</inkml:trace>
          <inkml:trace contextRef="#ctx0" brushRef="#br0" timeOffset="6949.3975">2355 3151,'-26'-26,"26"26,0 0,0 0,0 0,0 0,0 0,0-27,26 27,-26 0,27 0,-1-26,0 26,1 0,-1-27,-26 27,27 0,-1-26,-26 26,27 0,-27 0,0-27,0 27,0 0,0 0,26 0,-26 0,0 0,0 0,0 0,0 0,0 0</inkml:trace>
          <inkml:trace contextRef="#ctx0" brushRef="#br0" timeOffset="6608.378">2408 3019,'0'0,"0"0,0 26,0-26,26 27,-26-1,0 1,0-1,27 27,-27-27,26 1,-26-1,0 1,27-1,-27 1,0-27,0 0,0 0,0 0,0 0,0-27,0 27</inkml:trace>
          <inkml:trace contextRef="#ctx0" brushRef="#br0" timeOffset="7251.4148">2646 3019,'0'0,"0"0,0 26,0-26,0 27,0-27,27 26,-27 1,0-1,0-26,26 27,-26-1,0 0,0-26,0 0,26 27,-26-27,0 0,0-27</inkml:trace>
          <inkml:trace contextRef="#ctx0" brushRef="#br0" timeOffset="7441.4256">2673 3151,'0'0,"0"0,0 0,0 0,0 0,26 0,-26 0,26 0,-26 0,27-26,-27 26,26 0,-26-27,27 27</inkml:trace>
          <inkml:trace contextRef="#ctx0" brushRef="#br0" timeOffset="7684.4395">2805 2966,'0'-27,"0"27,0 0,0 0,0 0,0 0,0 27,0-1,0-26,26 27,-26-1,0 1,27-1,-27 1,0-1,26 1,-26-27,0 26,0-26,27 26,-27-26,0 0,0 0</inkml:trace>
          <inkml:trace contextRef="#ctx0" brushRef="#br0" timeOffset="8201.4689">2937 3178,'27'0,"-27"-27,0 27,26-26,1 26,-27-27,26 27,-26-26,0 26,26-27,-26 27,0-26,0-1,0 27,0-26,-26 26,26-27,0 27,-26 0,26 0,-27-26,27 26,0 0,0 0,-26 0,26 0,0 26,0 1,0-27,0 26,0 1,0-1,0 1,0-1,26 1,-26-1,27 1,-1-1,-26-26,26 26,1 1,-1-27,1 0,-1 0,1 0,-27-27,26 27,-26-26,27 26,-27-26</inkml:trace>
          <inkml:trace contextRef="#ctx0" brushRef="#br0" timeOffset="8604.4921">3255 2966,'0'-27,"0"27,0 0,0 0,0 0,0 0,0 0,0 0,0 27,0-1,26 1,-26-27,0 26,27 1,-27 26,0-53,26 26,-26 1,0-1,26-26,-26 0,0 26,0-26,27 0,-27 0,0 0,26 0,-26 0,27 0,-27-26,26 26,-26 0,0 0,27-26,-27 26,0 0,0-27,0 27,0 0</inkml:trace>
          <inkml:trace contextRef="#ctx0" brushRef="#br0" timeOffset="9042.5172">3519 2913,'0'0,"0"0,0 0,0 0,0 0,0 0,0 0,0 0,0 26,0 1,27-27,-27 26,0 1,0-1,26 1,-26-1,0 1,27-27,-27 26,0-26,26 27,-26-27,0 0,0 0,27 0,-27 0,26-27,-26 27,26-26,-26 26,27-27,-27 27,0-26,0 26,26 0,-26 0,0 0,0 0,0-27</inkml:trace>
          <inkml:trace contextRef="#ctx0" brushRef="#br0" timeOffset="9635.551">3943 2886,'0'-26,"0"0,0 26,0 0,0 0,-27-27,27 27,0 0,0 0,-26 0,26 0,0 27,-27-27,27 26,0 0,0 1,0-1,0 1,0-1,0 1,27-1,-27 1,26-1,-26 1,27-1,-1-26,0 0,-26 0,27 0,-27-26,26-1,-26 1,0-1,0 1,0-1,-26 1,26-1,-27 1,27 26,0 0,-26-27,26 27,-26-26,26 26</inkml:trace>
        </inkml:traceGroup>
      </inkml:traceGroup>
    </inkml:traceGroup>
    <inkml:traceGroup>
      <inkml:annotationXML>
        <emma:emma xmlns:emma="http://www.w3.org/2003/04/emma" version="1.0">
          <emma:interpretation id="{52A5B2B5-C905-4D9D-8BF6-DCAB663BE67B}" emma:medium="tactile" emma:mode="ink">
            <msink:context xmlns:msink="http://schemas.microsoft.com/ink/2010/main" type="paragraph" rotatedBoundingBox="7670,15058 10832,14555 10905,15014 7743,155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39785A-8755-4BAD-A30E-0540F13F7A72}" emma:medium="tactile" emma:mode="ink">
              <msink:context xmlns:msink="http://schemas.microsoft.com/ink/2010/main" type="line" rotatedBoundingBox="7670,15058 10832,14555 10905,15014 7743,15517"/>
            </emma:interpretation>
          </emma:emma>
        </inkml:annotationXML>
        <inkml:traceGroup>
          <inkml:annotationXML>
            <emma:emma xmlns:emma="http://www.w3.org/2003/04/emma" version="1.0">
              <emma:interpretation id="{08531E48-23C3-4C87-99DB-2CE42AC0878E}" emma:medium="tactile" emma:mode="ink">
                <msink:context xmlns:msink="http://schemas.microsoft.com/ink/2010/main" type="inkWord" rotatedBoundingBox="7681,15129 8214,15044 8269,15391 7736,15476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no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10812.6184">2170 3733,'0'0,"0"0,0-26,0 26,0 0,0 0,0 0,26-27,-26 27,27 0,-1-26,27 26,-26-27,-1 27,1-26,-1 26,0 0,1-27,-1 27,-26 0,27 0,-27 0,0 0,0 0,0 0,0 0,0 0,0 0,0 27,0-1,0 1,0-1,0 1,0-1,0 1,0 26,26-27,-26-26,27 26,-1 1,1-27,-1 0,1 0,-27 0,26 0,0-27,-26 1,0 0,0-1,-26-26,26 27,-26-1,-1 1,1-1,-1 27,1-26,26 26,-27-27,27 27,0 0,0 0,0 0</inkml:trace>
          <inkml:trace contextRef="#ctx0" brushRef="#br0" timeOffset="10208.5839">2382 3627,'0'0,"0"0,0 27,0-27,0 26,0 1,0-1,0 1,26-1,-26 1,0-1,26 0,-26-26,0 27,0-1,0-26,0 0,0 0,0 0,0 0,0 0,-26 0</inkml:trace>
        </inkml:traceGroup>
        <inkml:traceGroup>
          <inkml:annotationXML>
            <emma:emma xmlns:emma="http://www.w3.org/2003/04/emma" version="1.0">
              <emma:interpretation id="{1418C715-88B1-429C-84FC-235FFD42FCC6}" emma:medium="tactile" emma:mode="ink">
                <msink:context xmlns:msink="http://schemas.microsoft.com/ink/2010/main" type="inkWord" rotatedBoundingBox="8581,14950 9844,14749 9912,15172 8648,15373"/>
              </emma:interpretation>
              <emma:one-of disjunction-type="recognition" id="oneOf4">
                <emma:interpretation id="interp20" emma:lang="en-US" emma:confidence="0">
                  <emma:literal>Draw</emma:literal>
                </emma:interpretation>
                <emma:interpretation id="interp21" emma:lang="en-US" emma:confidence="0">
                  <emma:literal>DRAW</emma:literal>
                </emma:interpretation>
                <emma:interpretation id="interp22" emma:lang="en-US" emma:confidence="0">
                  <emma:literal>DRaw</emma:literal>
                </emma:interpretation>
                <emma:interpretation id="interp23" emma:lang="en-US" emma:confidence="0">
                  <emma:literal>straw</emma:literal>
                </emma:interpretation>
                <emma:interpretation id="interp24" emma:lang="en-US" emma:confidence="0">
                  <emma:literal>Draws</emma:literal>
                </emma:interpretation>
              </emma:one-of>
            </emma:emma>
          </inkml:annotationXML>
          <inkml:trace contextRef="#ctx0" brushRef="#br0" timeOffset="11617.6645">3096 3574,'0'-26,"0"26,-27 0,27 0,0 0,27-27,-27 27,0-26,0 26,26 0,-26-26,27 26,-1 0,-26 0,27 0,-1 0,1 0,-27 0,26 0,-26 26,27-26,-27 26,0 1,26-1,-26 1,0 26,-26-27,26 1,-27-1,27 1,-26-1,26-26,0 27,0-27,-27 26,27-26,0 0,0 0,0 0,0-26,0 26,0-27</inkml:trace>
          <inkml:trace contextRef="#ctx0" brushRef="#br0" timeOffset="11223.642">3069 3442,'0'0,"0"0,0 0,0 27,0-1,27 0,-27 1,26-1,-26 1,27 26,-1-27,-26 1,27-1,-27 1,26-1,-26-26,0 0,0 0,0 0,-26-26,26-1</inkml:trace>
          <inkml:trace contextRef="#ctx0" brushRef="#br0" timeOffset="12338.7057">3387 3469,'0'0,"0"26,0-26,26 26,-26 1,27-1,-27 1,26 26,-26-27,27 1,-27-1,0-26,26 27,-26-27,0 0,0 0,0 0,0 0,-26-27,26 1,0-1,-27 1,27-1,0 1,-26-27,26 26,0 1,0 0,0 26,0-27,26 1,-26 26,27 0,-27-27,26 27,-26 0,27 0,-27 0,0 0,26 0,-26 0,0 27,0-1,0 1,0-27,0 26,0 0,0 1,-26-1,26 1,0-27,0 26,0-26,0 27,0-27,0 0,0 0,0 26,0-26,26 0,-26 0,27 0,-27 0,26 0,-26 0,27 0,-27 0,26 0,-26 0,0 0,26 0,-26 0,27 0,-27-26</inkml:trace>
          <inkml:trace contextRef="#ctx0" brushRef="#br0" timeOffset="12940.7402">3810 3495,'0'-26,"0"26,0 0,0 0,-26-27,26 27,0 0,0 0,-27-26,27 26,-26 0,26 0,0 26,-27 1,27-1,0 0,0 1,0-1,0 1,0 26,0-27,0 1,27-1,-27-26,26 27,1-27,-27 0,26-27,-26 27,27-26,-27-1,26 1,-26-1,0 1,0-1,0 1,-26-1,26 27,0-26,0 26,-27-26,27 26,0 0,0 0,0 0,0 0,0 26,0-26,0 0,0 26,27 1,-27-1,26 1,-26-27,27 26,-1 1,-26-1,27-26,-1 27,-26-27,0 0,0 0,0 0,0-27</inkml:trace>
          <inkml:trace contextRef="#ctx0" brushRef="#br0" timeOffset="13599.7779">3969 3442,'-26'0,"26"0,0 0,0 0,0-26,0 26,0 26,0-26,26 27,-26-27,0 26,26 0,-26 1,27-1,-27 1,26-1,-26 1,27-1,-1-26,-26 27,27-27,-27 0,0 0,26-27,-26 1,0-1,27 1,-27-1,0 1,0-1,-27 1,27 0,0 26,0-27,0 27,0 0,-26-26,26 26,0 0,0 0,0 0,0 0,0 26,0 1,26-1,-26-26,0 26,27 1,-1-27,-26 26,27 1,-1-27,-26 0,27 0,-27 0,26 0,-26 0,26-27,-26 1,0 26,0-27,0 1,0 0,0-1,0 1,0-1,-26 1,26 26,0 0,0-27,0 27,-26 0,26 0,0 0,0 0</inkml:trace>
        </inkml:traceGroup>
        <inkml:traceGroup>
          <inkml:annotationXML>
            <emma:emma xmlns:emma="http://www.w3.org/2003/04/emma" version="1.0">
              <emma:interpretation id="{0F05A178-872A-4835-ADC9-5C36A3C6B7A3}" emma:medium="tactile" emma:mode="ink">
                <msink:context xmlns:msink="http://schemas.microsoft.com/ink/2010/main" type="inkWord" rotatedBoundingBox="10165,14661 10832,14555 10896,14960 10230,15066"/>
              </emma:interpretation>
              <emma:one-of disjunction-type="recognition" id="oneOf5">
                <emma:interpretation id="interp25" emma:lang="en-US" emma:confidence="0">
                  <emma:literal>his</emma:literal>
                </emma:interpretation>
                <emma:interpretation id="interp26" emma:lang="en-US" emma:confidence="0">
                  <emma:literal>this</emma:literal>
                </emma:interpretation>
                <emma:interpretation id="interp27" emma:lang="en-US" emma:confidence="0">
                  <emma:literal>His</emma:literal>
                </emma:interpretation>
                <emma:interpretation id="interp28" emma:lang="en-US" emma:confidence="0">
                  <emma:literal>has</emma:literal>
                </emma:interpretation>
                <emma:interpretation id="interp29" emma:lang="en-US" emma:confidence="0">
                  <emma:literal>+115</emma:literal>
                </emma:interpretation>
              </emma:one-of>
            </emma:emma>
          </inkml:annotationXML>
          <inkml:trace contextRef="#ctx0" brushRef="#br0" timeOffset="14641.8375">4657 3283,'0'-26,"0"26,0 0,0 0,0 0,0 0,0 0,0 0,0 26,26-26,-26 27,0-1,27 1,-1 26,-26-27,27 1,-27-27,0 26,0-26,0 0,0 0</inkml:trace>
          <inkml:trace contextRef="#ctx0" brushRef="#br0" timeOffset="14836.8486">4736 3442,'0'0,"0"0,0-26,27 26,-27 0,26-27,-26 27,27 0,-27 0,26-26,-26 26,27-27</inkml:trace>
          <inkml:trace contextRef="#ctx0" brushRef="#br0" timeOffset="15104.8638">4842 3178,'0'26,"0"-26,0 26,0 1,27-1,-27 1,0-1,26 1,-26-1,0 27,27-26,-27-1,0-26,26 26,-26-26,0 0,0-26</inkml:trace>
          <inkml:trace contextRef="#ctx0" brushRef="#br0" timeOffset="15366.8788">4974 3178,'0'26,"0"0,27-26,-27 27,0-1,0 1,26-1,-26 1,0-1,0 1,27-27,-27 26,0-26,26 0</inkml:trace>
          <inkml:trace contextRef="#ctx0" brushRef="#br0" timeOffset="15845.9063">5213 3098,'0'-26,"0"26,0 0,-27 0,27 0,0 0,-26 0,26 0,-27 26,27 1,0-27,0 26,0-26,0 0,0 27,0-27,27 0,-27 0,0 26,26-26,-26 0,27 0,-1 0,-26 26,26-26,1 0,-27 27,26-27,-26 26,27 1,-27-27,0 26,0 1,0-27,-27 26,27-26,-26 0,26 27,-27-27,1 26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5:58.5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3803F0-ABC1-436E-924A-0009ABA68D57}" emma:medium="tactile" emma:mode="ink">
          <msink:context xmlns:msink="http://schemas.microsoft.com/ink/2010/main" type="writingRegion" rotatedBoundingBox="6671,14756 23102,13956 23292,17861 6861,18661"/>
        </emma:interpretation>
      </emma:emma>
    </inkml:annotationXML>
    <inkml:traceGroup>
      <inkml:annotationXML>
        <emma:emma xmlns:emma="http://www.w3.org/2003/04/emma" version="1.0">
          <emma:interpretation id="{CD5CAE3D-28CD-4B90-A96D-3CE9BAA7E5E8}" emma:medium="tactile" emma:mode="ink">
            <msink:context xmlns:msink="http://schemas.microsoft.com/ink/2010/main" type="paragraph" rotatedBoundingBox="9105,15442 13124,14429 13259,14962 9239,159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C9F544-4A97-468E-9D29-939C0372A1B4}" emma:medium="tactile" emma:mode="ink">
              <msink:context xmlns:msink="http://schemas.microsoft.com/ink/2010/main" type="line" rotatedBoundingBox="9105,15442 13124,14429 13259,14962 9239,15975"/>
            </emma:interpretation>
          </emma:emma>
        </inkml:annotationXML>
        <inkml:traceGroup>
          <inkml:annotationXML>
            <emma:emma xmlns:emma="http://www.w3.org/2003/04/emma" version="1.0">
              <emma:interpretation id="{6B4CB2D9-D52E-45F5-BCAB-318558D53F05}" emma:medium="tactile" emma:mode="ink">
                <msink:context xmlns:msink="http://schemas.microsoft.com/ink/2010/main" type="inkWord" rotatedBoundingBox="9119,15498 10009,15274 10108,15666 9218,15890"/>
              </emma:interpretation>
              <emma:one-of disjunction-type="recognition" id="oneOf0">
                <emma:interpretation id="interp0" emma:lang="en-US" emma:confidence="0.5">
                  <emma:literal>own</emma:literal>
                </emma:interpretation>
                <emma:interpretation id="interp1" emma:lang="en-US" emma:confidence="0">
                  <emma:literal>own.</emma:literal>
                </emma:interpretation>
                <emma:interpretation id="interp2" emma:lang="en-US" emma:confidence="0">
                  <emma:literal>owns</emma:literal>
                </emma:interpretation>
                <emma:interpretation id="interp3" emma:lang="en-US" emma:confidence="0">
                  <emma:literal>owe</emma:literal>
                </emma:interpretation>
                <emma:interpretation id="interp4" emma:lang="en-US" emma:confidence="0">
                  <emma:literal>owe.</emma:literal>
                </emma:interpretation>
              </emma:one-of>
            </emma:emma>
          </inkml:annotationXML>
          <inkml:trace contextRef="#ctx0" brushRef="#br0">3784 4051,'0'-27,"0"27,0-26,0 26,-27 0,27 0,-26-27,26 27,-27 0,27 27,-26-27,26 26,0-26,-26 27,26-1,0 27,0-27,0 27,0-26,26 26,-26-27,26 1,-26-1,27-26,-1 0,-26 0,27-26,-27-1,0 1,26-27,-26 26,-26 1,26-27,0 27,-27-1,1 1,26-1,-27 1,27 26,-26-27,26 27,0 0,0 0</inkml:trace>
          <inkml:trace contextRef="#ctx0" brushRef="#br0" timeOffset="612.035">3837 3971,'26'27,"-26"-27,0 26,0 1,27-1,-27 1,0 25,26-25,-26-1,27 27,-1-53,-26 27,26-27,-26 0,27 0,-27-27,26 1,-26-1,0 1,0-27,0 27,0-1,0-26,0 27,0 26,0-27,0 27,0 0,0 0,0 27,0-1,0 1,0-1,27 1,-27-1,26 0,-26 1,27-1,-1-26,-26 0,27 0,-27 0,26-26,-26 26,0-27,0 1,0 0,0-1,0 1,0-1,0 1,0-1,-26 1,26 26,0-27,0 27,-27 0,27 0,0 0,0 0</inkml:trace>
          <inkml:trace contextRef="#ctx0" brushRef="#br0" timeOffset="1235.0707">4260 3892,'0'0,"0"0,0 26,0-26,27 27,-27-1,0 1,0-1,26 1,-26-1,0 1,0-1,26-26,-26 0,0 0,0 0,0 0,0-26,-26-1,26 1,0-1,0 1,-26-1,26 1,0-1,0 27,0 0,-27-26,27 26,0 0,0 0,0 0,0 0,0 0,27 26,-27 1,0-27,26 26,-26 1,26-27,1 26,-1 1,-26-1,27 1,-1-27,1 26,-1-26,-26 0,27 0,-27 0,0 0,0-26,0-1,0 1,0-1,0 1,0-1,-27 1,27-1,0 1,0-1,0 27,0-26,0 26,-26-26,26 26,0-27</inkml:trace>
        </inkml:traceGroup>
        <inkml:traceGroup>
          <inkml:annotationXML>
            <emma:emma xmlns:emma="http://www.w3.org/2003/04/emma" version="1.0">
              <emma:interpretation id="{42ED12E7-6EF0-4223-A84F-588DE62D813B}" emma:medium="tactile" emma:mode="ink">
                <msink:context xmlns:msink="http://schemas.microsoft.com/ink/2010/main" type="inkWord" rotatedBoundingBox="10343,15131 13124,14429 13259,14962 10477,15663"/>
              </emma:interpretation>
              <emma:one-of disjunction-type="recognition" id="oneOf1">
                <emma:interpretation id="interp5" emma:lang="en-US" emma:confidence="1">
                  <emma:literal>conclusions</emma:literal>
                </emma:interpretation>
                <emma:interpretation id="interp6" emma:lang="en-US" emma:confidence="0">
                  <emma:literal>Conclusions</emma:literal>
                </emma:interpretation>
                <emma:interpretation id="interp7" emma:lang="en-US" emma:confidence="0">
                  <emma:literal>conclusion</emma:literal>
                </emma:interpretation>
                <emma:interpretation id="interp8" emma:lang="en-US" emma:confidence="0">
                  <emma:literal>concisions</emma:literal>
                </emma:interpretation>
                <emma:interpretation id="interp9" emma:lang="en-US" emma:confidence="0">
                  <emma:literal>contusions</emma:literal>
                </emma:interpretation>
              </emma:one-of>
            </emma:emma>
          </inkml:annotationXML>
          <inkml:trace contextRef="#ctx0" brushRef="#br0" timeOffset="1699.0972">4974 3680,'0'0,"0"0,0 0,-26 0,26 0,0 0,0 0,-26 0,26 27,0-27,-27 26,27 1,0 26,0-27,0 27,0-27,0 1,27 26,-27-27,26 1,0-27,1 0,-27 0,26 0,1 0,-1-27,-26 27,27-26</inkml:trace>
          <inkml:trace contextRef="#ctx0" brushRef="#br0" timeOffset="2095.1198">5186 3760,'0'-27,"0"27,0 0,-26 0,26 0,0 0,-27 27,27-27,0 26,-26 1,26-1,0 27,0-27,0 1,26-1,-26 1,27-27,-1 0,1 0,-27 0,26 0,0-27,-26 1,27-1,-27 1,0-1,0-25,-27 25,27 1,-26-1,26 1,-26 26,-1-27,27 27,0 0,-26 0,26 0,0 0,0 0</inkml:trace>
          <inkml:trace contextRef="#ctx0" brushRef="#br0" timeOffset="2723.1558">5345 3627,'26'0,"-26"0,0 27,0-1,0 1,0-1,0 1,0 26,0-27,0 0,0 27,0-26,0-27,0 26,0-26,0 0,0 0,0-26,27-1,-27 1,0-27,0 27,0-27,-27 26,27 1,0-27,0 26,0 27,0-26,0 26,-26 0,26 0,0 0,26 0,-26 26,0 1,27-1,-27 1,26-1,1 1,-1-1,1 27,-1-27,1-26,25 27,-25-1,-1-26,-26 0,27 0,-27-26,0-1,0 1,0 0,0-1,0 1,-27-1,27 1,-26-1,26 1,0-1,0 27,0 0,0-26,0 26</inkml:trace>
          <inkml:trace contextRef="#ctx0" brushRef="#br0" timeOffset="3099.1773">5848 3442,'0'0,"0"-26,0 26,0 0,-27 0,27 0,0 26,-26-26,26 53,-27-27,27 27,-26-26,26 26,0 0,0 0,0-27,26 27,-26-27,27 1,-1-1,1-26,-1 0,0 0,1-26,-1 26,-26-27,27-25,-1 25,-26 1</inkml:trace>
          <inkml:trace contextRef="#ctx0" brushRef="#br0" timeOffset="3514.201">6006 3336,'0'0,"0"0,0 27,0-27,0 26,0 1,0-1,0 1,0-1,27 27,-27 0,0-27,0 27,26-26,-26-1,0 1,27-1,-27-26,0 0,0 0,26 0,-26 0,0 0,27-26,-27 26,26-27,-26 27,27-26,-27 26,26 0,-26 0,26 0,-26 0,27-27,-27 27,0 0</inkml:trace>
          <inkml:trace contextRef="#ctx0" brushRef="#br0" timeOffset="3978.2276">6297 3336,'0'0,"0"-26,0 26,0 0,0 26,0-26,0 27,0-27,0 26,0 27,0-26,0-1,27 27,-27-27,26 27,1-26,-27-1,26-26,1 27,-27-27,26 0,-26 0,0-27,27 1,-27-1,0 1,0-27,0 26,0-25,0 25,-27 1,27-1,0 1,0 26,0-27,0 27,-26-26</inkml:trace>
          <inkml:trace contextRef="#ctx0" brushRef="#br0" timeOffset="4492.2569">6615 3204,'0'0,"-27"-26,27 26,0 0,0 0,-26 26,26-26,0 0,-27 26,27 1,0-27,0 26,0-26,0 27,0-27,0 0,0 0,27 26,-27-26,26 27,-26-27,27 0,-1 26,1-26,-27 27,26-1,1-26,-27 27,26-1,-26 0,0 1,27-1,-27 1,-27-27,27 26,-26-26,26 27,0-27,-27 0,27 0,-26 0,26 0,0-27,0 27,0-26,0 26,0 0,0 0</inkml:trace>
          <inkml:trace contextRef="#ctx0" brushRef="#br0" timeOffset="4802.2746">6827 3204,'0'0,"0"0,0 0,0 0,0 0,0 26,0 1,0-27,0 26,26 1,-26 26,0-27,0 1,26-1,-26 27,0-27,0-26,27 27,-27-27,0 0,26 0</inkml:trace>
          <inkml:trace contextRef="#ctx0" brushRef="#br0" timeOffset="5256.3007">7038 3178,'0'0,"0"0,0 0,0 0,-26 0,26 0,0 0,0 26,0 0,-27 1,27-1,0 27,0-26,0 26,27-27,-27 1,26-1,-26 0,27 1,-1-27,1 0,-1 0,0-27,-26 27,27-26,-27-27,0 27,0-1,0 1,-27-27,27 26,-26 1,0 26,-1-27,27 27,-26-26,26 26,-27 0,27 0,0 0</inkml:trace>
          <inkml:trace contextRef="#ctx0" brushRef="#br0" timeOffset="5811.3324">7223 3151,'27'27,"-27"-1,0 0,0 1,0-1,0 1,26 26,-26-27,0 1,0-27,0 26,0-26,0 0,0 0,0-26,0-1,0 1,0-1,0 1,0-1,0-26,0 27,-26 26,26-26,0-1,0 27,0 0,0 0,0 0,0 0,26 27,-26-27,27 26,-27 0,26 1,1-1,-1-26,-26 27,27-27,-1 26,-26-26,0 0,27 0,-27-26,0-1,0 1,0-1,0 1,-27 0,27-1,0 1,0 26,0-27,0 27,0-26</inkml:trace>
          <inkml:trace contextRef="#ctx0" brushRef="#br0" timeOffset="6291.3599">7541 2939,'0'0,"0"0,0 0,-27 27,27-27,-26 26,26 1,-26-27,26 26,0 1,0-1,-27-26,27 27,0-27,0 26,0-26,27 0,-27 0,0 0,0 0,26 0,-26 0,26 0,1 0,-1 0,-26 27,27-27,-1 0,1 26,-27 0,26-26,-26 27,0-1,0 1,0-27,0 26,0-26,0 27,-26-27,-1 0,27 0,-26 0,26 0,0 0,-27-27</inkml:trace>
        </inkml:traceGroup>
      </inkml:traceGroup>
    </inkml:traceGroup>
    <inkml:traceGroup>
      <inkml:annotationXML>
        <emma:emma xmlns:emma="http://www.w3.org/2003/04/emma" version="1.0">
          <emma:interpretation id="{0618414E-6180-4953-846D-C6607A8B035E}" emma:medium="tactile" emma:mode="ink">
            <msink:context xmlns:msink="http://schemas.microsoft.com/ink/2010/main" type="paragraph" rotatedBoundingBox="9819,16260 10735,15787 10951,16205 10035,166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D401D2-14BD-49C7-9851-DD99BA6BBE13}" emma:medium="tactile" emma:mode="ink">
              <msink:context xmlns:msink="http://schemas.microsoft.com/ink/2010/main" type="line" rotatedBoundingBox="9819,16260 10735,15787 10951,16205 10035,16678"/>
            </emma:interpretation>
          </emma:emma>
        </inkml:annotationXML>
        <inkml:traceGroup>
          <inkml:annotationXML>
            <emma:emma xmlns:emma="http://www.w3.org/2003/04/emma" version="1.0">
              <emma:interpretation id="{3E8FEAC5-B2D4-421E-840C-57A8486F5D9C}" emma:medium="tactile" emma:mode="ink">
                <msink:context xmlns:msink="http://schemas.microsoft.com/ink/2010/main" type="inkWord" rotatedBoundingBox="9819,16260 10735,15787 10951,16205 10035,16678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d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*</emma:literal>
                </emma:interpretation>
                <emma:interpretation id="interp1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13605.7782">5265 4394,'0'0,"0"0,0 0,-26 27,26-1,0 1,-26-1,-1 27,1-27,-1 1,1 26,-27-27,0 1,26 26,-25-27,-1 1,0-1,0 1,0-27,26 26,1-26,-1 0,27 0,-26 0,26 0,0 0,0 0,-26-26,26-1,0 27,0-26,0 26,0-27,0 1,0-1,0 1,0 26,0-27,0 1,0-1,0 27,0-26,0 26,0 0,0 0,0 0,0 0,-27 26,27 1,-26-27,-1 26,27 1,-26-1,-1 1,27-27,-26 26,26-26,-27 27,27-27,0 0,0 26,0-26,-26 27,26-27,0 0,0 0,0 26,0-26,26 26,-26 1,27-1,-1-26,1 27,-1-1,1 1,-1-27,1 26,-1-26,0 27,-26-27,0 0,0 0</inkml:trace>
        </inkml:traceGroup>
      </inkml:traceGroup>
    </inkml:traceGroup>
    <inkml:traceGroup>
      <inkml:annotationXML>
        <emma:emma xmlns:emma="http://www.w3.org/2003/04/emma" version="1.0">
          <emma:interpretation id="{C32B9754-3085-4572-BBE0-213FAEC52DEC}" emma:medium="tactile" emma:mode="ink">
            <msink:context xmlns:msink="http://schemas.microsoft.com/ink/2010/main" type="paragraph" rotatedBoundingBox="6819,17798 23250,16999 23292,17861 6861,18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46F53F-F694-4602-8162-25DB6B9B2482}" emma:medium="tactile" emma:mode="ink">
              <msink:context xmlns:msink="http://schemas.microsoft.com/ink/2010/main" type="inkBullet" rotatedBoundingBox="6821,17846 7349,17820 7361,18065 6833,18091"/>
            </emma:interpretation>
            <emma:one-of disjunction-type="recognition" id="oneOf3">
              <emma:interpretation id="interp15" emma:lang="en-US" emma:confidence="0">
                <emma:literal>→</emma:literal>
              </emma:interpretation>
            </emma:one-of>
          </emma:emma>
        </inkml:annotationXML>
        <inkml:trace contextRef="#ctx0" brushRef="#br0" timeOffset="30993.7728">1297 6432,'0'0,"0"0,26 0,-26 0,0 0,0 0,27 0,-1 0,-26 26,27-26,-1 0,0 0,1 0,-1 0,1 0,-1 0,1 0,-1 0,-26 0,27 0,-27 0,0 0,0 0,26-26,-26 26,-26-27,26 27,0-26,0 26,-27-27,27 27,0 0,0 0,0 0,-26-26,26 26,0 0,0 0,0 0,26 0,-26 0,27 0,-27 0,26 0,-26 0,27 0,-27 26,26-26,-26 0,27 0,-27 0,26 27,-26-27,0 0,0 0,26 26,-26-26,0 0,0 0,27 27,-27-1,0-26,0 26,-27-26,27 27,0-27,-26 26,26-26,0 0,0 0,-26 27,26-27,0 0,0 0,0 0</inkml:trace>
      </inkml:traceGroup>
      <inkml:traceGroup>
        <inkml:annotationXML>
          <emma:emma xmlns:emma="http://www.w3.org/2003/04/emma" version="1.0">
            <emma:interpretation id="{A7A0ACBE-5962-435F-A29C-19E97D612354}" emma:medium="tactile" emma:mode="ink">
              <msink:context xmlns:msink="http://schemas.microsoft.com/ink/2010/main" type="line" rotatedBoundingBox="7687,17756 23250,16999 23292,17861 7729,18618"/>
            </emma:interpretation>
          </emma:emma>
        </inkml:annotationXML>
        <inkml:traceGroup>
          <inkml:annotationXML>
            <emma:emma xmlns:emma="http://www.w3.org/2003/04/emma" version="1.0">
              <emma:interpretation id="{4429CB2A-98BF-4DBF-9734-1D56ABEC57AB}" emma:medium="tactile" emma:mode="ink">
                <msink:context xmlns:msink="http://schemas.microsoft.com/ink/2010/main" type="inkWord" rotatedBoundingBox="7707,17686 8967,17733 8933,18640 7673,18593"/>
              </emma:interpretation>
              <emma:one-of disjunction-type="recognition" id="oneOf4">
                <emma:interpretation id="interp16" emma:lang="en-US" emma:confidence="0">
                  <emma:literal>ini</emma:literal>
                </emma:interpretation>
                <emma:interpretation id="interp17" emma:lang="en-US" emma:confidence="0">
                  <emma:literal>iridize</emma:literal>
                </emma:interpretation>
                <emma:interpretation id="interp18" emma:lang="en-US" emma:confidence="0">
                  <emma:literal>init</emma:literal>
                </emma:interpretation>
                <emma:interpretation id="interp19" emma:lang="en-US" emma:confidence="0">
                  <emma:literal>ibis</emma:literal>
                </emma:interpretation>
                <emma:interpretation id="interp20" emma:lang="en-US" emma:confidence="0">
                  <emma:literal>init'</emma:literal>
                </emma:interpretation>
              </emma:one-of>
            </emma:emma>
          </inkml:annotationXML>
          <inkml:trace contextRef="#ctx0" brushRef="#br0" timeOffset="32175.8404">2302 6246,'-26'0,"26"0,-27 0,27 0,-26 27,-1-1,27 1,0-1,0 1,-26-1,26 1,0-1,0 0,26-26,-26 27,27-27,-27 26,26-26,1 0,-1 0,1 0,-27 0,26-26,-26 26,0 0,0 0,0-27,0 27,0-26,0 26,-26 0,26-26,0 26,-27 0,27 0,0 0,0 0,0 0,0 0,27 0,-27 0,26 0,1 0,-1-27,0 27,-26 0,27-26,-1 26,-26 0,0 0,27-27,-27 27,0 0,0 0,0 27,0-27,0 26,0 1,0-27,0 26,0 0,0-26,0 27,26-1,-26-26,0 0,0 0,0 0</inkml:trace>
          <inkml:trace contextRef="#ctx0" brushRef="#br0" timeOffset="32439.8555">2646 6246,'0'27,"27"-1,-27 1,0-27,0 26,0 1,0-27,0 26,0 1,0-1,0-26,0 26,0-26,0 0,0 0,0 0</inkml:trace>
          <inkml:trace contextRef="#ctx0" brushRef="#br0" timeOffset="32796.8759">2752 6273,'26'0,"-26"26,0-26,0 0,0 27,27-27,-27 26,0 1,26-27,-26 26,27-26,-27 27,26-27,-26 0,27 0,-27 0,0 0,26 0,-26-27,0 27,0-26,0-1,0 1,0-1,0 27,0-26,0 26,0 0,0 0</inkml:trace>
          <inkml:trace contextRef="#ctx0" brushRef="#br0" timeOffset="33052.8905">3096 6273,'0'0,"0"0,26 26,-26-26,0 27,0-27,0 26,0 1,27-27,-27 26,0 1,0-27,0 0,0 0,0 0,0 0</inkml:trace>
          <inkml:trace contextRef="#ctx0" brushRef="#br0" timeOffset="33242.9013">3122 6299,'0'0,"0"-26,0 26,0 0,0 0,27 0,-27-27,26 27,1 0,-27 0,26 0,-26-26,0 26</inkml:trace>
          <inkml:trace contextRef="#ctx0" brushRef="#br0" timeOffset="33697.9272">3175 6484,'27'0,"-27"0,26 0,1 0,-27-26,26 26,-26 0,27-26,-27 26</inkml:trace>
          <inkml:trace contextRef="#ctx0" brushRef="#br0" timeOffset="33478.9149">3175 6352,'0'0,"0"0,0 27,0-27,27 0,-27 0,26-27,-26 27,27 0,-27 0,0 0,26-26,-26 26</inkml:trace>
          <inkml:trace contextRef="#ctx0" brushRef="#br0" timeOffset="34507.9738">2276 6881,'0'0,"0"0,0 0,0 0,0 0,0 27,0-1,0 1,26-1,-26 1,0-1,0 1,0-27,0 26,0-26,0 0,0 0,0-26,0-1,0 1,0-1,0 1,0-1,0 1,0-1,0 27,0 0,0-26,0 26,0 0,27 0,-27 0,26 0,1 26,-27-26,26 0,0 0,-26 0,27 0,-27-26,26 26,-26-27,27 27,-27-26,0 26,26-26,-26 26,0 0,0 0,0 0,0 0,0 0,0 26,27 0,-27 1,0-1,0 1,0-1,0 1,0-27,26 26,-26-26,0 27,0-27,0 0,0 0,0 0</inkml:trace>
          <inkml:trace contextRef="#ctx0" brushRef="#br0" timeOffset="34886.9952">2725 6776,'0'0,"0"0,0 26,-26-26,26 26,0-26,0 27,-26-1,26 1,0-1,0 1,26-1,-26 1,26-27,1 0,-1 0,-26 0,27 0,-1-27,-26 1,27-1,-27 1,0-1,0 1,0-1,-27 1,27 0,-26 26,26 0,-27 0,27 0,0 0,0 0,-26 0</inkml:trace>
          <inkml:trace contextRef="#ctx0" brushRef="#br0" timeOffset="35980.058">2911 6749,'26'27,"-26"-27,0 26,27-26,-27 26,0 1,26-1,-26-26,27 27,-27-27,0 26,0-26,0 0,-27 0,27 0,0 0,-26-26,26 26,0-27,0 1,-27 26,27-27,0 27,27-26,-27 26,26-26,-26 26,27 0,-27 0,26 0,0 0,-26 0,0 0,27 0,-27 0,0 26,0-26,0 0,0 26,0-26,-27 27,27-27,-26 26,26-26,0 0,0 0,0 0,0 27,0-27,26 0,-26 0,27 0,-27 0,26 0,-26 0,27-27,-1 27,-26 0,0 0,27 0,-27 0,0 0,0 0,0-26,0 26,0 0,0 0,0 0,26 0,-26 0,0 0,27 0,-27 0,0 0,0 0,26 0,-26 0,0 0,0 0,27-27,-27 27,0-26,0 26,0-26,0 26,0 0,0-27,0 27,0 0,0 0,0 0,0 0,0 0,0 0,0 0,0 0,0 0,0 0,0 0,0 0,-27 0,27 0,0 0,0-26,0 26,-26 0,26 0,0 0,0 0,-27 26,27-26,0 27,0-27,0 26,0 0,0-26,0 27,0-1,27-26,-27 27,0-27,26 26,-26-26,27 0,-1 0,-26 0,26 0,1 0,-27-26,26 26</inkml:trace>
        </inkml:traceGroup>
        <inkml:traceGroup>
          <inkml:annotationXML>
            <emma:emma xmlns:emma="http://www.w3.org/2003/04/emma" version="1.0">
              <emma:interpretation id="{19359FA0-5534-4C1D-B15B-95819809739D}" emma:medium="tactile" emma:mode="ink">
                <msink:context xmlns:msink="http://schemas.microsoft.com/ink/2010/main" type="inkWord" rotatedBoundingBox="9165,18142 10325,18030 10355,18338 9194,18450"/>
              </emma:interpretation>
              <emma:one-of disjunction-type="recognition" id="oneOf5">
                <emma:interpretation id="interp21" emma:lang="en-US" emma:confidence="0">
                  <emma:literal>proof</emma:literal>
                </emma:interpretation>
                <emma:interpretation id="interp22" emma:lang="en-US" emma:confidence="0">
                  <emma:literal>proof.</emma:literal>
                </emma:interpretation>
                <emma:interpretation id="interp23" emma:lang="en-US" emma:confidence="0">
                  <emma:literal>Proof.</emma:literal>
                </emma:interpretation>
                <emma:interpretation id="interp24" emma:lang="en-US" emma:confidence="0">
                  <emma:literal>Prot.</emma:literal>
                </emma:interpretation>
                <emma:interpretation id="interp25" emma:lang="en-US" emma:confidence="0">
                  <emma:literal>Prof.</emma:literal>
                </emma:interpretation>
              </emma:one-of>
            </emma:emma>
          </inkml:annotationXML>
          <inkml:trace contextRef="#ctx0" brushRef="#br0" timeOffset="36691.0986">3652 6696,'0'0,"0"27,0-27,0 26,26 1,-26-1,0 0,26 1,-26-27,0 26,27 1,-27-27,0 0,0 0,0 0,0 0,-27 0,27-27,0 1,-26-1,26 27,-26-26,26 0,0-1,0 27,0-26,0-1,0 27,0 0,26-26,-26 26,26-27,1 27,-27 0,26 0,1 0,-27 0,26 0,-26 27,0-27,27 0,-27 26,0-26,0 27,0-1,-27-26,27 27,-26-27,26 26,-27-26,27 0,-26 26,26-26,0 0,0 0,0 0,0 0,0-26</inkml:trace>
          <inkml:trace contextRef="#ctx0" brushRef="#br0" timeOffset="37282.1323">3916 6696,'27'27,"-1"-1,-26 1,26-1,-26 0,27 1,-27-1,0 1,0-27,26 0,-26 0,0 0,-26 0,26 0,-27-27,27 1,0 26,-26-53,26 27,0-1,0 1,0-1,0 1,0-1,26 27,-26-26,0 26,27 0,-27 0,26 0,-26 0,27 26,-27-26,0 27,0-27,0 26,0-26,0 27,0-27,-27 0,27 0,0 26,0-26,-26 27,26-27,0 0,0 0,0 0,0 26,0-26,0 0,0 0,26 0,-26 26,27-26,-1 0,-26 0,27 0,-1 0,-26 0,27 0,-1 0</inkml:trace>
          <inkml:trace contextRef="#ctx0" brushRef="#br0" timeOffset="38095.1789">4313 6617,'0'0,"0"-27,-26 27,26 0,-27 0,27 27,-26-27,26 26,0 1,0-1,0 1,0-1,0 1,0-1,26 0,-26-26,27 27,-1-27,-26 0,26 0,-26-27,27 27,-27-26,0 0,0-1,0 1,0 26,-27-27,27 1,-26 26,26-27,0 27,-26 0,26 0,0-26,0 26,0 0,0 0,0 0,0 0,0 0,26 0,-26 0,26 0,-26 0,27-27,-27 27,26 0,-26 0,0-26,0 26,0 0,0 0,0 0,0 0,0 0,0 26,0-26,0 27,0-1,0 1,0-1,0 1,0-1,27 1,-27-27,0 26,0-26,26 26,-26-26,27 0,-27-26,26 26,-26-26,27 26,-27-27,0 1,0 26,0-27,0 1,0 26,0 0,-27-27,27 27,-26-26,26 26,0 0,-27 0,27 0,0 0,0 0,0 0</inkml:trace>
          <inkml:trace contextRef="#ctx0" brushRef="#br0" timeOffset="38319.1915">4630 6564,'27'53,"-1"-27,-26 1,0-1,27 1,-27-1,0 1,26-1,-26 0,0-26,0 0,0 0,0 0,0 0,0 0</inkml:trace>
          <inkml:trace contextRef="#ctx0" brushRef="#br0" timeOffset="38522.2032">4657 6617,'0'0,"0"0,0 26,0-26,0 0,26 0,-26 0,0-26,27 26,-27 0,26-27,-26 27,27-26,-27 26,0 0,26 0</inkml:trace>
          <inkml:trace contextRef="#ctx0" brushRef="#br0" timeOffset="38747.2162">4763 6749,'0'0,"0"0,0 0,0 0,0 0,26-26,-26 26,0 0,27 0</inkml:trace>
        </inkml:traceGroup>
        <inkml:traceGroup>
          <inkml:annotationXML>
            <emma:emma xmlns:emma="http://www.w3.org/2003/04/emma" version="1.0">
              <emma:interpretation id="{E7D01E5B-95A9-47DE-8CA5-B41432679A33}" emma:medium="tactile" emma:mode="ink">
                <msink:context xmlns:msink="http://schemas.microsoft.com/ink/2010/main" type="inkWord" rotatedBoundingBox="12150,17729 14634,17608 14657,18081 12173,18202"/>
              </emma:interpretation>
              <emma:one-of disjunction-type="recognition" id="oneOf6">
                <emma:interpretation id="interp26" emma:lang="en-US" emma:confidence="0">
                  <emma:literal>imperative</emma:literal>
                </emma:interpretation>
                <emma:interpretation id="interp27" emma:lang="en-US" emma:confidence="0">
                  <emma:literal>Imperative</emma:literal>
                </emma:interpretation>
                <emma:interpretation id="interp28" emma:lang="en-US" emma:confidence="0">
                  <emma:literal>imperative.</emma:literal>
                </emma:interpretation>
                <emma:interpretation id="interp29" emma:lang="en-US" emma:confidence="0">
                  <emma:literal>Imperative.</emma:literal>
                </emma:interpretation>
                <emma:interpretation id="interp30" emma:lang="en-US" emma:confidence="0">
                  <emma:literal>imperatives</emma:literal>
                </emma:interpretation>
              </emma:one-of>
            </emma:emma>
          </inkml:annotationXML>
          <inkml:trace contextRef="#ctx0" brushRef="#br0" timeOffset="112422.4301">6721 6246,'0'0,"-27"-26,27 26,0 0,0 0,0 0,0 26,0 1,-26-1,26 1,0 26,0-27,0 27,0-27,0 1,0 26,-27-27,27 1,0-27,27 26,-27-26,0 0</inkml:trace>
          <inkml:trace contextRef="#ctx0" brushRef="#br0" timeOffset="113146.4716">6853 6352,'0'0,"0"27,0-27,0 26,0 1,0-1,-26 0,26 27,0-26,0-1,0 1,0-27,0 0,0 0,0 0,0 0,0-27,0 1,0-1,0 1,0-1,26 1,-26-27,0 27,0-1,0 27,0-26,0 26,0 0,0 0,0 0,26 26,-26-26,0 27,27-1,-27-26,26 27,1-1,-27-26,26 0,1 0,-27 0,26 0,-26-26,27-1,-27 1,0-1,26 27,-26-26,27-1,-27 1,0 26,26 0,-26 0,0 0,0 0,0 26,0 1,0-1,0 1,0-1,0 1,0-1,0 0,0 27,0-26,0-1,0 1,0-27,0 26,0-26,0 0,0 0,0 0,26 0</inkml:trace>
          <inkml:trace contextRef="#ctx0" brushRef="#br0" timeOffset="113737.5054">7329 6379,'0'0,"0"0,0 26,0-26,0 53,0-27,0 1,0-1,0 1,0-1,27 1,-27-1,0-26,0 0,0 0,0-26,0 26,-27-27,27 1,0-1,0 1,0-27,-26 27,26-1,0 27,0-26,0-1,0 27,0-26,0 26,26 0,-26-27,27 27,-27 0,26 0,-26 0,27 27,-27-27,0 0,26 26,-26-26,0 0,0 27,0-27,0 26,0-26,0 27,-26-27,-1 26,27-26,-26 26,-1-26,27 0,-26 27,26-27,0 0,0 0,0 0,0 0,26 0</inkml:trace>
          <inkml:trace contextRef="#ctx0" brushRef="#br0" timeOffset="114201.532">7488 6511,'26'0,"-26"0,27 0,-27-27,0 27,26 0,-26-26,0 0,27 26,-27-27,0 1,0 26,0-27,0 27,0 0,0-26,0 26,-27 0,27 0,-26 0,26 26,-27-26,27 27,-26-1,26-26,0 27,0-1,0 0,0 27,0-26,0-27,0 26,26 1,-26-1,27-26,-1 0,1 0,-27 0,26-26,1 26,-27-27</inkml:trace>
          <inkml:trace contextRef="#ctx0" brushRef="#br0" timeOffset="114827.5678">7700 6352,'0'0,"0"0,0 0,0 27,0-1,0 1,0-1,26 0,-26 1,0-1,0 1,27-1,-27 1,0-27,0 0,0 0,0 0,0 0,0-27,0 1,-27-1,27 1,0-1,0 1,0 0,-26-1,26 1,0-1,26 27,-26-26,0 26,27 0,-27-27,26 27,0 0,-26 0,27 0,-27 0,0 0,26 0,-26 0,0 27,0-27,0 26,0-26,0 27,-26-27,26 26,-27-26,27 27,-26-1,26-26,0 26,-26-26,26 0,0 0,0 27,0-27,26 26,-26-26,26 0,-26 0,27 0,-1 0,-26-26,27 26,-1 0,1 0,-1 0</inkml:trace>
          <inkml:trace contextRef="#ctx0" brushRef="#br0" timeOffset="115346.5975">8123 6405,'0'0,"0"-26,0 26,0 0,0 0,-26-27,26 27,-27 0,27 27,-26-27,26 26,0 1,-27-1,27 0,0 1,0-1,0 1,0-1,0-26,0 0,0 27,0-27,27-27,-1 27,-26-26,27-1,-27 1,0-1,0 1,26 0,-26 26,0-27,0 27,0 0,0-26,0 26,0 0,0 26,0-26,0 27,0-1,26 0,-26 1,0-1,0-26,0 27,0-1,0-26,0 0,0 0,27 27</inkml:trace>
          <inkml:trace contextRef="#ctx0" brushRef="#br0" timeOffset="116155.6437">8255 6299,'-26'0,"26"0,0 0,0 0,0 0,26 0,-26 0,27 0,-27 0,26-26,1 26,-27 0,26 0,1 0,-1 0,-26 0,26 0,-26 0,27-27,-27 27,0 0,26 0,-26 0,0 0,27 0,-27 0,0 0,0 0,0 0,0 0,0 0,0 0,0 27,0-1,0-26,0 27,-27-1,27 1,0-1,0 1,0-1,0 0,0-26,0 27,0-27,27 26,-27-26,0 0</inkml:trace>
          <inkml:trace contextRef="#ctx0" brushRef="#br0" timeOffset="115662.6155">8361 6326,'0'0,"0"26,0-26,0 27,-26-27,26 26,0 1,0-1,0 0,0 1,0-1,0 1,0-27,0 0,0 26,0-26,0 0</inkml:trace>
          <inkml:trace contextRef="#ctx0" brushRef="#br0" timeOffset="116698.6748">8652 6246,'0'0,"0"0,0 0,0 27,0-27,0 26,0 1,0-1,27 1,-27-1,0 1,26-1,-26-26,0 26,27 1,-27-27,26 0,-26 0,0 26,0-26,26-26,-26 26,0-27,0 1,0 0,27-1,-27 1,0-1,0 27,0-26,0 26,0-27,0 27</inkml:trace>
          <inkml:trace contextRef="#ctx0" brushRef="#br0" timeOffset="116964.69">8943 6273,'0'53,"0"-53,0 53,0-53,0 53,0-27,0 0,0 1,27-1,-27 1,0-27,0 0,0 0,0 0,0 0</inkml:trace>
          <inkml:trace contextRef="#ctx0" brushRef="#br0" timeOffset="117193.7031">8943 6273,'0'0,"0"0,0 0,0 0,0 0,27 0,-27 0,0 0,26 0,1 0,-27 0,26 0,-26 0,26 0,-26 0,0 0</inkml:trace>
          <inkml:trace contextRef="#ctx0" brushRef="#br0" timeOffset="117444.7174">8970 6405,'0'0,"0"0,0 0,0 0,26 0,-26 0,0 0,0 0,27 0,-1 0,-26 0,26 0,-26-26,27 26,-27 0</inkml:trace>
          <inkml:trace contextRef="#ctx0" brushRef="#br0" timeOffset="117731.7339">8996 6564,'0'0,"0"0,0 0,0 0,27 0,-27 0,0 0,26 0,-26 0,26 0,1 0,-27 0,0 0,26 0,-26 0</inkml:trace>
        </inkml:traceGroup>
        <inkml:traceGroup>
          <inkml:annotationXML>
            <emma:emma xmlns:emma="http://www.w3.org/2003/04/emma" version="1.0">
              <emma:interpretation id="{9DEC3294-A62E-4DD6-9A73-57A3F9B83A66}" emma:medium="tactile" emma:mode="ink">
                <msink:context xmlns:msink="http://schemas.microsoft.com/ink/2010/main" type="inkWord" rotatedBoundingBox="15055,17696 17125,17739 17115,18220 15045,18177"/>
              </emma:interpretation>
              <emma:one-of disjunction-type="recognition" id="oneOf7">
                <emma:interpretation id="interp31" emma:lang="en-US" emma:confidence="0.5">
                  <emma:literal>sentence</emma:literal>
                </emma:interpretation>
                <emma:interpretation id="interp32" emma:lang="en-US" emma:confidence="0">
                  <emma:literal>Sentence</emma:literal>
                </emma:interpretation>
                <emma:interpretation id="interp33" emma:lang="en-US" emma:confidence="0">
                  <emma:literal>sentience</emma:literal>
                </emma:interpretation>
                <emma:interpretation id="interp34" emma:lang="en-US" emma:confidence="0">
                  <emma:literal>Sentience</emma:literal>
                </emma:interpretation>
                <emma:interpretation id="interp35" emma:lang="en-US" emma:confidence="0">
                  <emma:literal>Lenience</emma:literal>
                </emma:interpretation>
              </emma:one-of>
            </emma:emma>
          </inkml:annotationXML>
          <inkml:trace contextRef="#ctx0" brushRef="#br0" timeOffset="119322.8249">9710 6246,'0'-26,"0"26,0 0,-26 0,26 0,-26-27,26 27,-27 0,27 27,-26-27,26 0,-27 0,1 26,26-26,0 27,0-27,-27 0,27 0,0 26,0-26,0 27,0-27,0 26,27-26,-1 27,-26-1,27 1,-1-1,1 0,-1 1,-26-1,26-26,-26 27,0-1,0 1,0-27,0 0,-26 26,26-26,-26 0,-1 0,27 0,-26-26,-1 26,27 0,-26 0,26 0,0-27,0 27,0 0,0 0,26 0,1 0,-1 0,1 0,-1-26,27 26,-27-27,1 27,-1-26,1 26,-27-27,26 1,-26 0,27-1,-27 27,0-26,0-1,0 27,0-26,0 26,0-27,-27 27,27 0,0-26,0 26,-26 0,26 0,-27 0,27 0,0 26,-26 1,26-1,0 1,0-1,0 1,0 25,0-25,0-1,0 1,26-1,-26 1,27-1,-1-26,1 27,-1-27,-26 0,27 0,-1-27</inkml:trace>
          <inkml:trace contextRef="#ctx0" brushRef="#br0" timeOffset="119967.8618">10081 6379,'0'-27,"0"27,0 27,0-27,0 26,0-26,0 27,-27-1,27 0,0 1,0-1,0 1,0-1,0 1,0-27,0 0,0 0,0 0,0 0,27 0,-27-27,0 1,0-1,0-26,0 27,0 0,0-1,0 1,0-1,0 27,0 0,0-26,0 26,0 0,0 0,0 0,0 26,0-26,0 27,26-1,-26 1,27-1,-27 0,26 1,-26-1,27-26,-27 27,26-1,-26-26,27 0,-27 0,0 0,0 0,26-26,-26-1,0 1,0-1,0 1,0 0,0-1,0 1,0-1,0 1,0 26,0-27,0 27,0-26</inkml:trace>
          <inkml:trace contextRef="#ctx0" brushRef="#br0" timeOffset="120525.8937">10319 6352,'0'0,"0"0,0 0,0 0,26 0,-26-26,27 26,-1 0,1 0,-27 0,26 0,1 0,-1 0,1 0,-1-27,1 27,-27 0,26 0,-26 0</inkml:trace>
          <inkml:trace contextRef="#ctx0" brushRef="#br0" timeOffset="120260.8785">10451 6299,'0'27,"0"-27,0 26,0 1,0-1,0 1,0 25,0-25,0-1,0 1,0 26,0-53,0 26,0 1,0-27,0 0,0 0,0-27,0 1</inkml:trace>
          <inkml:trace contextRef="#ctx0" brushRef="#br0" timeOffset="121258.9356">10637 6432,'0'0,"0"0,0 0,26 0,-26 0,0 0,0 0,0 0,26 0,-26 0,0-27,0 27,27-26,-27 26,0-27,0 27,0-26,0 26,0 0,0-27,0 27,0 0,0 0,0 0,0-26,0 26,-27 0,27 0,-26 26,26 1,0-1,-26 1,26-1,0 1,0-1,0 0,0 1,0 26,0-27,0 1,0-1,26 1,-26-27,26 26,1-26,-27 0,26 0,-26 0,27 0,-27-26</inkml:trace>
          <inkml:trace contextRef="#ctx0" brushRef="#br0" timeOffset="121938.9745">10875 6379,'0'0,"0"0,0 0,0 0,0 0,0 26,0-26,0 27,0-1,0 0,0 1,-27-1,27 1,0-1,0 1,0-27,0 26,0-26,0 0,0 0,0 0,27-26,-27-1,0 1,0-1,0 1,0-1,0-25,0 25,0 1,0-1,0 1,0 26,0-27,0 27,0 0,0 0,0 0,0 0,0 27,26-1,-26 1,0-1,27 1,-27-1,26 0,-26 1,26-1,1-26,-27 27,26-27,-26 0,0 26,0-26,27 0,-27-26,0-1,0 27,0-26,0-1,0 1,0 0,0-1,0 1,0-1,0 27,0 0,0-26,0 26,0 0</inkml:trace>
          <inkml:trace contextRef="#ctx0" brushRef="#br0" timeOffset="122276.9937">11245 6299,'0'0,"0"0,0 0,0 0,-26 0,26 0,-27 27,27-27,0 26,0 1,0-1,-26 27,26-27,0 1,0-1,0 1,26-1,-26 1,0-1,27-26,-1 0,-26 0,27 0,-27 0</inkml:trace>
          <inkml:trace contextRef="#ctx0" brushRef="#br0" timeOffset="122772.0222">11324 6537,'0'0,"0"0,27 0,-27 0,0 0,26-26,-26 26,27-27,-27 1,26 26,-26-26,0-1,27 27,-27-26,0 26,0-27,0 1,0 26,0-27,0 27,0 0,0-26,0 26,-27 0,27 0,0 0,-26 0,26 26,-27 1,27-1,0 1,0-1,-26 1,26-1,0 0,0 1,26-1,-26 1,0-1,27 1,-1-27,-26 26,27-26,-1 0,1 0,-1 0,-26-26,27 26,-1 0</inkml:trace>
        </inkml:traceGroup>
        <inkml:traceGroup>
          <inkml:annotationXML>
            <emma:emma xmlns:emma="http://www.w3.org/2003/04/emma" version="1.0">
              <emma:interpretation id="{CB396921-298B-4AA3-B3BF-0C1F600A8122}" emma:medium="tactile" emma:mode="ink">
                <msink:context xmlns:msink="http://schemas.microsoft.com/ink/2010/main" type="inkWord" rotatedBoundingBox="18164,17473 19413,17194 19522,17681 18272,17960"/>
              </emma:interpretation>
              <emma:one-of disjunction-type="recognition" id="oneOf8">
                <emma:interpretation id="interp36" emma:lang="en-US" emma:confidence="0">
                  <emma:literal>look</emma:literal>
                </emma:interpretation>
                <emma:interpretation id="interp37" emma:lang="en-US" emma:confidence="0">
                  <emma:literal>Look</emma:literal>
                </emma:interpretation>
                <emma:interpretation id="interp38" emma:lang="en-US" emma:confidence="0">
                  <emma:literal>book</emma:literal>
                </emma:interpretation>
                <emma:interpretation id="interp39" emma:lang="en-US" emma:confidence="0">
                  <emma:literal>wore</emma:literal>
                </emma:interpretation>
                <emma:interpretation id="interp40" emma:lang="en-US" emma:confidence="0">
                  <emma:literal>wove</emma:literal>
                </emma:interpretation>
              </emma:one-of>
            </emma:emma>
          </inkml:annotationXML>
          <inkml:trace contextRef="#ctx0" brushRef="#br0" timeOffset="138650.9303">12806 5929,'0'0,"0"0,0 0,0 0,0 0,0 26,0 1,-26-27,26 53,0-27,-27 1,27 26,0-27,0 27,-26-27,26 1,0-1,0 1,0-1,0-26,0 0,0 27,0-27,26 0,1 0,-1-27,-26 27,27 0,-1 0,0-26,1 26,-27 0,26-27,1 27</inkml:trace>
          <inkml:trace contextRef="#ctx0" brushRef="#br0" timeOffset="139135.9581">13282 6035,'0'-27,"0"27,0-26,0 26,-26 0,26 0,-27 0,27 26,-26-26,0 27,26-1,-27 1,1-1,26 27,0-27,-27 27,27-26,27-1,-27 1,26-27,-26 26,27-26,-1 0,0-26,-26 26,27-27,-1 1,-26-1,0 1,27-1,-27-25,0 25,0 1,-27-1,27 1,0 26,0 0,0 0,0 0,-26-27</inkml:trace>
          <inkml:trace contextRef="#ctx0" brushRef="#br0" timeOffset="139538.981">13415 5929,'26'0,"-26"53,0-53,0 53,0-53,0 53,27-27,-27 1,0-1,0 0,26 1,-26-1,0-26,0 0,26 27,-26-27,0-27,0 27,27 0,-27-26,0-1,0 1,0 0,26-1,-26 1,0-1,0 1,0-1,0 1,0-1</inkml:trace>
          <inkml:trace contextRef="#ctx0" brushRef="#br0" timeOffset="139813.9969">13759 5929,'0'26,"0"1,0-1,0 1,0 26,0-27,0 1,0-1,0-26,0 26,0-26,0 0</inkml:trace>
          <inkml:trace contextRef="#ctx0" brushRef="#br0" timeOffset="140051.0105">13759 5929,'0'-27,"0"27,26 0,-26 0,27 0,-27-26,26 26,0 0,1 0,-27 0,26 0,-26 0,0 0</inkml:trace>
          <inkml:trace contextRef="#ctx0" brushRef="#br0" timeOffset="140630.0436">13785 6141,'0'0,"0"0,0 0,27 0,-27 0,26 0,0 0,-26 0,27-27,-1 27,-26 0,0 0,27 0,-27 0</inkml:trace>
          <inkml:trace contextRef="#ctx0" brushRef="#br0" timeOffset="140349.0275">13812 6008,'-27'27,"27"-27,0 0,0 0,0 0,27-27,-27 27,26 0,0-26,-26 26,27 0,-27-27,26 27,-26 0,27 0,-27 0,0 0</inkml:trace>
        </inkml:traceGroup>
        <inkml:traceGroup>
          <inkml:annotationXML>
            <emma:emma xmlns:emma="http://www.w3.org/2003/04/emma" version="1.0">
              <emma:interpretation id="{2B6CDD9A-8879-4605-A5C6-0F97394E1365}" emma:medium="tactile" emma:mode="ink">
                <msink:context xmlns:msink="http://schemas.microsoft.com/ink/2010/main" type="inkWord" rotatedBoundingBox="19939,17239 20149,17607 19901,17749 19691,17380"/>
              </emma:interpretation>
              <emma:one-of disjunction-type="recognition" id="oneOf9">
                <emma:interpretation id="interp41" emma:lang="en-US" emma:confidence="0">
                  <emma:literal>V.</emma:literal>
                </emma:interpretation>
                <emma:interpretation id="interp42" emma:lang="en-US" emma:confidence="0">
                  <emma:literal>v.</emma:literal>
                </emma:interpretation>
                <emma:interpretation id="interp43" emma:lang="en-US" emma:confidence="0">
                  <emma:literal>V</emma:literal>
                </emma:interpretation>
                <emma:interpretation id="interp44" emma:lang="en-US" emma:confidence="0">
                  <emma:literal>w.</emma:literal>
                </emma:interpretation>
                <emma:interpretation id="interp45" emma:lang="en-US" emma:confidence="0">
                  <emma:literal>V,</emma:literal>
                </emma:interpretation>
              </emma:one-of>
            </emma:emma>
          </inkml:annotationXML>
          <inkml:trace contextRef="#ctx0" brushRef="#br0" timeOffset="141810.1111">14208 5849,'0'0,"0"0,0 0,0 27,0-1,27 1,-27-1,26 27,-26-26,27-1,-27 1,26-1,-26 1,0-27,27 0,-27 0,26-27,-26 27,0-26,0-27,0 26,0 1,0-1,27-26,-27 27,0-1,0 1,26 26,-26-26,27 26,-27 0</inkml:trace>
          <inkml:trace contextRef="#ctx0" brushRef="#br0" timeOffset="142129.1293">14552 6141,'0'0,"0"0,0-27,0 27,0-26,0 26,0-27,0 27,0 0,0 0,0 0,0 0,0 0,0 0,0 0,0 0</inkml:trace>
        </inkml:traceGroup>
        <inkml:traceGroup>
          <inkml:annotationXML>
            <emma:emma xmlns:emma="http://www.w3.org/2003/04/emma" version="1.0">
              <emma:interpretation id="{42558158-5AF2-4631-BF18-A9B6FFE4F1D0}" emma:medium="tactile" emma:mode="ink">
                <msink:context xmlns:msink="http://schemas.microsoft.com/ink/2010/main" type="inkWord" rotatedBoundingBox="20455,17212 23299,17364 23277,17783 20433,17631"/>
              </emma:interpretation>
              <emma:one-of disjunction-type="recognition" id="oneOf10">
                <emma:interpretation id="interp46" emma:lang="en-US" emma:confidence="1">
                  <emma:literal>vengeance</emma:literal>
                </emma:interpretation>
                <emma:interpretation id="interp47" emma:lang="en-US" emma:confidence="0">
                  <emma:literal>Vengeance</emma:literal>
                </emma:interpretation>
                <emma:interpretation id="interp48" emma:lang="en-US" emma:confidence="0">
                  <emma:literal>vengeances</emma:literal>
                </emma:interpretation>
                <emma:interpretation id="interp49" emma:lang="en-US" emma:confidence="0">
                  <emma:literal>vengeance.</emma:literal>
                </emma:interpretation>
                <emma:interpretation id="interp50" emma:lang="en-US" emma:confidence="0">
                  <emma:literal>Vengeances</emma:literal>
                </emma:interpretation>
              </emma:one-of>
            </emma:emma>
          </inkml:annotationXML>
          <inkml:trace contextRef="#ctx0" brushRef="#br0" timeOffset="142731.1638">14949 5770,'0'0,"0"0,-26 0,26 0,0 0,0 0,0 0,0 0,0 27,0-27,0 26,0 0,0 1,0-1,0 1,0 26,26-27,-26 1,0-1,27 1,-27-27,0 0,0 0,0 0,0 0,26-27,-26 1,0-1,0 1,27-1,-27 1,0-27,0 26,26 1,-26 0,0 26,27-27,-27 1,26 26,-26 0</inkml:trace>
          <inkml:trace contextRef="#ctx0" brushRef="#br0" timeOffset="143227.1921">15134 5955,'27'0,"-27"27,26-27,-26 0,0-27,27 27,-1-26,-26 26,27-27,-27 27,26-26,-26-1,27 27,-27-26,0 26,0-26,0 26,0-27,0 27,0 0,0 0,-27 0,1 0,-1 27,27-27,-26 26,26-26,-27 26,27 1,-26-27,26 26,0 1,0-1,0 1,0-1,26 1,-26-1,27-26,-27 27,26-27,-26 0,27 0,-27 0,53 0</inkml:trace>
          <inkml:trace contextRef="#ctx0" brushRef="#br0" timeOffset="143861.2284">15505 5797,'0'0,"0"26,0-26,0 26,-27-26,27 27,0-1,0 1,-26-1,26 1,0-1,0 1,0-1,0 1,0-27,0 0,26 0,-26 0,0 0,27-27,-27 1,0-1,0 1,0-1,0 1,0-1,0 1,0-1,0 27,0 0,0 0,0 0,0 0,0 0,0 0,26 0,-26 27,0-1,27-26,-27 27,0-1,26 1,-26-1,27 1,-27-27,26 26,-26-26,0 0,0 0,27 0,-27-26,26-1,-26 27,0-26,0-1,0 1,27-1,-27 1,0-1,0 27,0 0,0-52,0 52,0 0</inkml:trace>
          <inkml:trace contextRef="#ctx0" brushRef="#br0" timeOffset="144923.2892">16060 5876,'-26'0,"26"0,0 0,0-27,0 27,0 0,-26 0,26 0,-27 0,27 0,-26 0,26 0,-27 0,27 0,-26 27,-1-27,27 26,-26 1,26-27,-27 26,27 1,0-1,0 1,0-1,0-26,27 27,-1-27,-26 26,27-26,-1 0,1 0,-1 27,1-27,-27 0,26 0,-26 0,26-27,-26 1</inkml:trace>
          <inkml:trace contextRef="#ctx0" brushRef="#br0" timeOffset="145343.3132">15981 6008,'0'0,"0"0,0 0,0 0,27 0,-1 0,-26 0,26 0,1 0,-1 0,-26 0,27 0,-1 0,-26 0,27-26,-27 26,26 0,-26 0,0 0,0 26,0-26,0 27,0-27,-26 26,26 1,0-27,0 26,0 1,-27-27,27 26,0-26,0 0,0 26,0-26,0 0,0 0,0 0,0 0</inkml:trace>
          <inkml:trace contextRef="#ctx0" brushRef="#br0" timeOffset="145852.3423">16272 6035,'27'0,"-27"0,0 0,26 0,-26 0,27 0,-27 0,26 0,-26-27,26 27,-26-26,27 26,-27-27,0 1,0 26,26-27,-26 27,0 0,0-26,0 26,-26 0,26 0,-27 0,1 0,26 0,-26 0,-1 26,27 1,-26-1,26 1,0-1,0 1,0-1,0 1,0-1,0 1,26-1,-26-26,27 26,-27-26,26 0,0 0,-26 0,0 0,27 0</inkml:trace>
          <inkml:trace contextRef="#ctx0" brushRef="#br0" timeOffset="156408.9461">16748 5929,'0'0,"0"0,0 0,0 0,0-27,0 27,-26 0,26 0,0 0,0-26,0 26,-27 0,27 0,-26 0,26 26,-26-26,-1 27,27-27,-26 26,-1 1,27-1,-26 1,26-27,0 26,-27 1,27-1,0-26,0 27,0-27,27 0,-1 0,-26 0,27 0,-27 0,26 0,1 0,-27 0,26-27,-26 27,26-26,-26-1,0 27,0-26,0-1,27 27,-27-26,0 26,0 0,0 0,0 0,0 0,0 0,0 26,0-26,0 27,0-27,0 26,0 1,0-1,0-26,0 27,0-27,0 26,0-26,26 26,-26-26,0 0,0 0,0 0,0 0</inkml:trace>
          <inkml:trace contextRef="#ctx0" brushRef="#br0" timeOffset="157158.9889">16907 5902,'0'0,"0"0,0 0,0 0,0 27,0-1,0 1,0-1,0 1,0-1,0 1,-26-1,26-26,0 27,0-27,0 0,0 26,0-26,0 0,26-26,-26 26,0-27,0 1,0-1,0 1,0 26,0-27,0 1,0 26,0-27,0 27,0 0,27-26,-27 26,0 0,0 0,0 0,0 0,0 26,26-26,-26 27,0-1,27 1,-27-1,26 1,0-1,-26 1,27-27,-27 26,26-26,-26 26,0-26,27 0,-27 0,0 0,0-26,0 26,0-26,0-1,0 1,0 26,0-27,0 1,0-1,0 1,0-1,0 1,0-1,26 27,-26-26,0 26,0 0,0-27,0 27</inkml:trace>
          <inkml:trace contextRef="#ctx0" brushRef="#br0" timeOffset="157580.0131">17383 5876,'0'0,"0"-27,0 27,0 0,-26 0,26 0,-27 27,27-27,0 26,-26 1,26-1,0 1,0-1,0 1,0-1,0 1,0-27,0 26,26 1,-26-27,27 26,-27-26,26 0,1 0,-27 0,26 0</inkml:trace>
          <inkml:trace contextRef="#ctx0" brushRef="#br0" timeOffset="158092.0424">17489 6035,'0'0,"0"0,27 0,-27 0,26 0,-26 0,27-27,-27 1,0 26,26-27,-26 27,0-26,0-1,0 27,0-26,0 26,0 0,0 0,0-27,0 27,0 0,0 0,0 0,0 0,0 0,-26 27,26-27,-27 0,27 26,-26 1,26-1,0 1,-27-1,27 1,0-1,0 1,27-1,-27-26,26 27,1-1,-27-26,26 26,1-26,-1 0,0 0,1 0,-1 0,-26-26,27 26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29:54.1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0 177,'0'0,"0"-33,0 33,33 0,-33 0,0 0,33-33,-33 33,33 0,0-33,-33 33,33 0,0-33,0 33,0 0,0 0,0 0,0 0,0 0,-33-33,33 33,0 0,0 0,0 0,0 0,0 33,-33-33,33 0,0 0,0 0,0 0,0 0,0 0,0 0,0 0,0 0,-33 0,33 0,0-33,0 33,-33 0,33 0,0 0,-33 0,32 0,-32 0,33 33,-33-33,33 0,0 0,-33 0,33 0,-33 33,33-33,0 0,-33 0,33 0,0 0,-33 0,33 33,-33-33,33 0,0 0,-33 0,33 0,0 0,-33 0,33 0,0 0,0 33,0-33,0 0,0 0,0 0,0 0,0 0,-33 0,33 0,0 0,0 0,0 0,0 0,0 0,0 0,-33 0,33 0,0 0,0 0,-33 0,33 0,0 0,0 0,-33 0,33 0,0 0,0 0,0 0,-33 0,33 0,0 0,0 0,0 0,0 0,-33 0,33 0,0 0,0 0,0 0,0 0,0 0,0 0,0 0,0 0,0 0,0 0,0 0,0 0,0 0,0 0,0 0,0 0,0 0,0 0,0 0,0 0,0 0,0-33,0 33,0 0,0 0,0 0,0 0,0-33,0 33,0 0,32 0,-32 0,0 0,0 0,0 0,0-33,0 33,33 0,-33 0,0 0,0 0,0 0,0-33,0 33,0 0,0 0,0 0,0 0,-33 0,33 0,0 0,0 0,0 0,0 0,0 0,0 0,0 0,0 0,0 0,0 0,-33 0,33 0,0 0,0 0,0 0,0 0,0 0,0 0,0 0,-33 33,33-33,0 0,0 0,0 0,0 0,0 0,-33 0,33 0,0 0,-33 0,33 33,0-33,-33 0,33 0,-33 0,33 0,-33 0,33 33,-33-33,33 0,-33 0,33 0,-33 0,33 33,-33-33,33 0,-33 0,33 0,0 0,-33 0,33 0,-33 0,33 0,-33 0,33 0,-33 0,33 0,-33 0,33 0,-33 0,33 33,-33-33,0 0,33 0,-33 0,33 0,-33-33,0 33,33 0,0 0,-33 0,0 0,33 0,-33 0,33 0,-33-33,33 33,-33 0,33 0,-33 0,0 0,33 0,-33 0,33 0,-33 0,0-33,0 33,0 0,33 0,-33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2:26.4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E3259C-54FA-437C-B049-66CA7FC74FC3}" emma:medium="tactile" emma:mode="ink">
          <msink:context xmlns:msink="http://schemas.microsoft.com/ink/2010/main" type="inkDrawing" rotatedBoundingBox="1666,7973 4709,8016 4708,8084 1666,8042" shapeName="Other"/>
        </emma:interpretation>
      </emma:emma>
    </inkml:annotationXML>
    <inkml:trace contextRef="#ctx0" brushRef="#br0">0 51,'27'0,"-27"0,0 0,0 0,0 0,0 0,26 0,-26 0,27 0,-27-26,26 26,1 0,-27 0,26 0,1 0,-1 0,0 0,1 0,-1 0,1 0,26 0,-27 0,1 0,-1 0,1 0,-1 0,1 0,-1 0,0 0,1 0,-1 0,1 0,-1 0,1 0,-1 0,1 0,-1 0,1 0,-1 0,0 0,1 0,-1 0,1 0,26 0,-27 0,27 0,-26 0,26 0,-27 0,27 0,0 0,-27 0,27 0,-26 0,-1 0,27 0,-27 0,1 0,26 0,-27 0,1 26,26-26,-27 0,1 0,-1 0,27 0,-27 0,27 0,-26 0,-1 27,27-27,-26 0,26 0,-27 0,27 0,-27 0,1 0,26 0,-27 0,1 0,26 0,-27 0,1 0,-1 0,27 0,-27 0,1-27,-1 27,27 0,-26 0,-1 0,27 0,-27 0,1 0,-1 0,1 0,26 0,-53 0,26 0,1 0,-1 0,-26 0,27 0,-27 0,26 0,-26 0,0 0,0 0,0 0,0 0,0 0,0 0,0 0,0 0,0 0,0 0,0 0,0 0,0 0,0 0,0-26,0 26,0 0,0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40.62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43,'0'0,"0"0,0 0,0 0,0 0,0 0,0 0,0 0,0 0,0 0,38 0,-38 0,0 0,0 0,0 0,0 0,38 0,-38 0,38 0,-38 0,0 0,0 0,38 0,-38 0,38 0,-38 0,38 0,-38 0,0 0,38 0,-38 0,38 0,-38 0,38 0,-1 0,-37 0,38 0,0 0,-38 0,38 0,0 0,0 0,-38 0,38 0,0 0,0 0,-38 0,38 0,0 0,-38 0,37 0,1 0,-38 0,38 0,-38 0,38 0,0 0,-38 0,38 0,-38 0,38 0,0 0,-38 0,38 0,-38 0,38 0,0 0,-38 0,38 0,-38 0,37 0,1 0,-38 0,38 0,-38 0,38 0,-38 0,38 0,-38 0,38 0,-38-37,38 37,-38 0,38 0,-38 0,38 0,-38 0,38 0,0 0,-38 0,37 0,-37 0,38 0,0 0,-38 0,38 0,-38 0,38 0,0 0,-38 0,38 0,-38 0,38 0,0 0,-38 0,0 0,38 0,-38 0,38 0,-38 0,37 0,-37 0,0 0,38 0,-38 0,38 0,-38 0,0 0,0 0,38 0,-38 0,38 0,-38 0,0 0,0 0,38 0,-38 0,38 37,-38-37,38 0,-38 0,0 0,0 0,38 0,-38 0,0 0,38 0,-38 0,0 0,0 0,0 0,0 0,0 0,0 0,0 0,0 0,0 0,0 0,38 0,-38 0,0 0,0 0,0 0,0 0,0 0,0 0,0 0,0 0,0 0,0 0,0 0,0 0,0 0,0 0,0 0,0 0,37 0,-37 0,0 0,0 0,0 0,0 0,0 0,0 0,0 0,0 0,0 0,0 0,0 0,0 0,0 0,0 0,0 0,0 0,0 0,0 0,0 0,0 0,0 0,38 0,-38 0,0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47.21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0 189,'0'-38,"0"38,0 0,0 0,0 0,0 0,0 0,0 0,38-38,-38 38,0 0,0 0,38 0,-38 0,38 0,-38 0,0 0,0 0,38 0,-38 0,38 0,-38 0,38-38,-38 38,38 0,0 0,-38 0,37 0,1 0,-38 0,38 0,0 0,0 0,-38 38,38-38,0 0,-38 0,38 0,0 0,-38 0,38 0,0 38,-38-38,37 0,1 0,-38 0,38 0,-38 0,38 0,0 0,-38 0,38 38,-38-38,38 0,-38 0,38 0,-38 0,38 0,-38 0,38 0,0 0,-38-38,37 38,1 0,0-38,38 38,-38-38,0 38,0 0,0-38,0 38,0 0,-1 0,1 0,0 0,0-37,0 37,0 0,0 0,-38 0,38 37,0-37,0 0,-38 0,38 0,-38 0,37 0,1 0,-38 38,38-38,-38 0,38 0,-38 0,38 0,0 38,-38-38,38 0,0 0,-38 0,38 38,0-38,0 0,-1 0,1 0,0 0,-38 0,38 0,0 0,0 0,-38 0,38 0,0 0,-38 38,38-38,0 0,0 0,-38 0,38 0,-1 0,1 0,-38 0,38 0,0 0,-38 0,38 0,0 0,-38 0,38 0,0 0,-38 38,38-38,0 0,-38 0,38 0,-38 0,37 0,1 0,-38 0,38 0,-38 38,38-38,-38 0,38 0,0 0,-38 0,38 0,0 0,-38 0,38 0,0 38,-38-38,38 0,-1 0,-37 0,38 0,0 0,-38 0,38 0,0 0,-38 0,38 0,0 0,-38 0,38 0,-38 0,38 0,0 0,0 0,-38 0,37 0,1 0,0 0,-38 0,38 0,0 0,0 0,-38 0,38 0,0 0,0 0,-38 0,38 0,0 0,-1 0,1 0,-38 0,38 0,0 0,0 0,0 0,0 0,0 0,0 0,0 0,-38 0,38 0,-1 0,1 0,0 0,0 0,0 0,0 0,0 0,0-38,0 38,0 0,0 0,37-38,-37 38,0 0,0 0,0 0,38-38,-38 38,0 0,0 0,0 0,-1 0,1-38,0 38,0 0,0 0,0 0,38 0,-38 0,0 0,0 0,-1 38,1-38,0 0,0 0,0 0,0 0,0 0,0 0,0 38,0-38,0 0,-1 0,1 0,0 0,0 0,0 0,0 0,-38 0,38 0,0 0,0 0,0 0,-38 0,38 0,-1 0,-37 0,38 0,0 0,-38 0,38 0,-38 0,0 0,38 0,-38 0,38 0,-38 0,0 0,0 0,38 0,-38 0,0 0,0 0,0 0,38 0,-38 0,0 0,0-38,0 38,0-38,0 38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49.621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94,'0'0,"0"0,0 0,0 0,38 0,-38 0,0 0,38 0,-38 0,38 0,-38 0,38 38,-38-38,38 0,0 0,0 0,-1 0,1 0,0 0,0 38,0-38,0 0,0 0,0 0,0 0,0 0,0 0,-1 0,1 0,0 0,0 0,0-38,0 38,0 0,-38 0,38 0,0 0,0 0,0 0,-1-38,1 38,-38 0,38 0,0 0,0 0,0 0,-38 0,38 0,0 0,0-38,0 38,0 0,-1 0,-37 0,38 0,0 0,0 0,0 0,0 0,0 0,0 0,0 0,0 0,0 0,-38 0,37 0,1 0,0 0,0 0,0 0,0 0,0-38,0 38,0 0,0 0,0 0,-1 0,-37 0,38 0,0 0,0 0,-38 0,38 0,0 0,-38 0,38 0,0 0,-38 0,38 0,0 38,0-38,0 0,-38 0,37 0,1 0,0 0,0 0,0 0,0 0,0 0,0 0,0 0,38 0,-39 0,1 0,0 0,0 0,0 0,0 0,0 0,0-38,0 38,0 0,37 0,-37 0,0 0,0 0,0 0,0 0,0 0,0 0,0 0,0 0,37 0,-37 0,0 0,0 0,0 0,0 0,0 0,0 0,38 0,-38 0,-1 0,1 0,0 0,0 0,0 0,0 0,0 0,0 0,0 0,0 38,0-38,37 0,-37 0,0 38,0-38,0 0,0 0,0 0,0 0,0 38,0-38,37 0,-37 0,0 0,0 0,0 0,0 38,0-38,0 0,0 0,0 0,0 0,-1 0,1 0,0 0,0 0,0 0,0 0,0 0,38 0,-38-38,0 38,37 0,-37 0,38 0,-38-38,38 38,-38 0,0 0,0 0,-1 0,1 0,0 0,0 0,-38 0,38 0,-38 0,0 0,0 0,38 38,-38-38,38 0,-38 0,38 0,-38 0,0 0,0 0,38 0,0 0,-38 0,0 38,0-38,38 0,-38 0,37 0,-37 0,38 0,-38 0,0 0,0 0,0 0,0 0,0 0,38 0,-38 0,0 0,-38-38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50.59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38 77,'-38'0,"38"0,0 0,0 38,0-38,0 0,0 0,38 0,-38 0,38 0,-38 0,76 0,-38 0,0 0,37 0,-37 0,76 0,-38 0,0 0,37 0,-37 0,38 0,0 0,-38-38,37 38,-37 0,38 0,0 0,-39 0,39 0,-38 0,38 0,-39 0,1 0,0 0,0 0,0 0,-38 0,0 0,-1 0,1 0,0 0,-38 0,0 0,38-38,-38 38,0 0,0 0,0 0,-38-38,38 38,-38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52.21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0 200,'0'0,"0"0,0 0,0 0,0 0,0 0,0 0,38-38,-38 38,38 0,-38 0,38 0,0 0,-38 0,38-39,0 39,0 0,0 0,0 0,0 0,0 0,-1 0,1 0,38 0,-38 0,0 0,38 0,-38 0,0 0,37 0,-37 0,0 0,0 0,38 0,-38 0,0 0,0 0,0 0,37 0,-37 0,0 0,0 0,0 0,0 0,0 0,0 0,0 0,0 0,0 0,-1 0,39 0,-38 0,0 0,0 0,0 0,0 0,38 0,-38 0,-1 0,0 0,1 0,0 0,0 0,0-38,-38 38,38 0,0 0,0 0,0 0,0 0,-1 0,39 0,-38 0,0 0,0 0,0 0,0 0,38-39,-38 39,0 0,37 0,-37 0,0 0,0-38,0 38,38 0,-38 0,0 0,-38 0,38 0,-1 0,1 0,-38 0,38 0,0 0,-38 0,38 0,0 0,-38 0,38 0,-38 0,38 38,0-38,-38 0,38 0,-38 0,38 0,-38 0,37 0,-37 0,38 0,0 0,-38 39,38-39,0 0,-38 0,38 0,-38 0,38 0,-38 0,38 0,-38 0,0 0,0 0,38 0,-38 0,38 0,-38 0,0 0,0 0,38 0,-38 0,37 0,-37 0,0 0,0 0,0 0,0 0,0 0,38 0,-38 0,0 0,0 0,0 0,0 0,0 0,0 0,0 0,0 0,0 0,0 0,0-39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39:59.96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78 1213,'38'0,"-38"0,0 0,0 0,0 0,38 0,-38 0,0 0,0 0,0 0,38 0,-38 0,0 38,0-38,38 0,-38 0,38 0,-38 0,38 0,0 37,-38-37,38 0,0 0,0 0,37 0,-37 0,0 0,0 0,0 0,0 0,-38 0,38 0,0 0,0 0,0 0,0 0,-1 0,-37 0,38 0,-1 0,1 0,0 0,0 0,-38 0,38 0,0 0,0 0,-38 0,38 0,0 0,-38 0,37 0,1 0,0 0,-38 0,38 0,0 0,0 0,0 0,0 0,0 0,0 0,0-37,-1 37,1 0,0 0,0 0,0 0,0 0,0 0,-38 0,38 0,0 0,0 0,0 0,-38 0,37 0,1 37,0-37,-38 0,38 0,0 0,0 0,0 0,0 0,0 0,0 0,0 0,-1 0,1 0,0-37,0 37,38 0,-38 0,0 0,0 0,0 0,0 0,36 0,-36 0,0 0,-38 0,38 0,0 0,0 37,0-37,0 0,-38 0,38 0,0 0,0 38,-38-38,37 0,1 0,-38 0,38 0,-38 0,38 0,0 0,-38 0,0 0,38 0,-38 0,38 0,-38 0,38 0,-38 0,38 0,-38 0,38 0,-38 0,38 0,-38 0,37 0,-37 0,0 0,0 0,38 0,-38 0,38 0,-38 0,0 0,0 0,38-38,-38 38,0 0,0 0,0 0,0 0,0 0,0 0,0 0,0 0,0 0,0 0,0-37,0 37,0 0,0 0,-38 0,0 0,38 0,-38-38,1 38,37 0,-38 0,0 0,0 0,0 0,0 0,0 0,0 0,0 0,0 0,0-38,1 38,-1 0,0 0,0 0,-38 0,38 0,0-38,-38 38,38 0,1 0,-38 0,37 0,0 0,0 0,0 0,0 0,0 0,0 0,-38 0,39 0,-1 0,0 0,0 0,0 0,0 0,0 0,0 0,0 0,0 0,0 0,1 0,-1 0,0 0,0 0,0 0,0 0,-38 0,38-38,0 38,-37 0,37 0,-38 0,38 0,0 0,0 0,0 0,0 0,0 0,0 0,1 38,-1-38,0 0,0 0,0 0,0 0,0 0,0 0,0 0,1 0,-1 0,1 0,-39 0,38 0,0 0,38 0,-38 0,0 0,0 0,0 0,38 0,-38 0,38 0,0-38,0 38,0 0,0 0,38-38,-38 38,76 0,-38-38,38 0,-38 0,38 38,36-38,-36 0,0 1,0-1,0 0,37 0,-37 0,0 38,0-38,0 38,-1 0,39-38,-76 38,38 0,38 0,-77 0,39 0,0 0,0 0,0 0,0-38,-39 38,39 0,0 0,0 0,-38 0,38-38,-38 38,36 0,-36 0,38 0,-38 0,0 0,38 0,-38 0,0 0,0 38,-1-38,1 0,0 0,0 0,0 0,0 0,0 0,-38 0,38 0,-38 0,0 0,38 0,-38 0,38 0,-38 0,0 0,0 0,38 0,-38 0,37 0,-37 0,0 0,0-38,0 38,0 0,0 0,0 0,0 0,-37 0,37 0,-38 0,0 0,0 0,0 0,0 0,0 0,-38 0,38 38,-37-38,37 0,-38 0,0 0,0 0,38 0,-38 0,2 0,-2 0,0 0,38 0,-38 0,38-38,-38 38,39 0,-1 0,-38-38,38 38,0 0,-38-38,38 38,0-37,0 37,-37-38,37 38,0 0,0-38,0 38,0 0,0-38,0 38,0 0,-37 0,37-38,0 38,0 0,0-38,0 38,0 0,0 0,0 0,38 0,-38 0,0-38,38 38,-37 0,37 0,-38 0,0 0,38 0,-38 0,38 0,-38 0,38 0,-38 0,38-38,-38 38,38 0,-38 0,38 0,0-38,0 38,-38 0,38 0,0 0,0 0,0 0,0 0,0 0,0 0,0 0,38 0,-38 0,38 0,0 0,0 0,38 0,-38 0,0 0,37 0,-37 0,0 0,0 0,0 0,-38 38,0-38,38 0,-38 0,0 38,-38-38,0 38,38-38,-76 38,38-38,0 38,-37-38,-1 38,0-38,-38 38,39-38,0 38,-1-38,-38 0,38 0,0 37,39-37,-39 0,38 0,0 0,0 0,38 0,-38 0,38 0,0 0,-38 0,38 0,0 0,0 0,0 0,0 0,0 0,0 0,0 0,0 0,38 0,-38 0,0 0,38-37,-38 37,38 0,-38 0,0 0,0 0,38-38,-38 38,0 0,0 0,0 0,-38-38,38 38,-38 0,0 0,38-38,-38 38,0 0,0-38,0 38,38 0,-38-38,1 38,37-38,-38 0,38 38,0-38,0 0,0 38,0-38,0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40:10.605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46,'0'37,"0"-37,0 0,0 0,0 0,0 0,0 0,0 0,0 0,0 0,0 0,0 0,0 38,0-38,37 0,-37 0,38 0,-38 0,38 0,-38 0,38 0,0 0,-38 0,38 0,0 0,-38 0,38 0,0 0,0 0,0 0,-1 0,1 0,0 0,0 0,0 0,0 0,0 0,0 0,0 0,0 0,0 0,-1 0,1 0,0 0,0 0,0 0,0 0,0 0,0 0,0 0,0 0,38 0,-39 0,1 0,0 0,0 0,0 0,0 0,0 0,0 0,38 0,-38 0,-1 0,39 0,-38 0,0 0,38 0,-38 0,0 0,38 0,-39 0,1 0,0 0,38 0,-38 0,0 0,0 0,0 0,0 0,0 0,-1 0,1 0,0 0,-38 0,38 0,0 38,0-38,0 0,0 0,0 0,0 0,0 38,-1-38,1 0,0 0,0 0,0 0,0 0,0 0,0 0,0 0,-38 0,38 0,0 0,-1 0,-37 0,38 0,0 38,-38-38,38 0,0 0,0 0,-38 0,38 0,0 0,0 0,0 0,0 0,0 0,-1 0,1 0,0 0,38 0,-38-38,0 38,38 0,-38 0,37 0,-37-38,0 38,0 0,38 0,-38 0,0-38,0 38,0 0,0 0,-1 0,1 0,-38 0,38 0,0 0,0 0,0 0,0-38,0 38,0 0,0 0,37 0,-37-37,0 37,38 0,-38-38,0 38,38 0,-38 0,37 0,-37 0,0 0,38 0,-38 0,0 0,0 0,0 0,0 0,-38 0,38 0,-1 0,1 38,0-38,-38 0,38 0,0 0,-38 0,38 0,0 0,0 0,0 0,0 0,0 0,0 0,-1 0,1 0,0 0,0 0,0 0,0 0,0 0,0 0,0 0,0 0,0 0,-1 0,-37 0,38 0,0 0,-38 0,38 37,-38-37,38 0,-38 0,0 0,38 0,-38 0,0 0,0 0,38 0,-38 0,0 0,0 0,0 0,0 0,0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40:12.33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37 246,'0'0,"0"0,-38 0,38 0,0 0,0-38,0 38,0 0,0 0,0 0,0 0,0 0,0 0,0-38,0 38,0 0,38 0,-38 0,37 0,-37 0,38 0,0 0,0 0,0-38,0 38,-38 0,76 0,-38 0,0 0,0 0,-1 0,39 0,-38 0,38 0,-38 0,38 0,-38 0,37 0,1 0,-38 0,0-38,38 38,-38 0,38 0,-38 0,37 0,-37 0,0 0,38 0,-38 0,38 0,-38 0,38 0,-39 0,39 0,0 0,0 0,0 0,-38 0,37 0,1 0,0-38,-38 38,38 0,0 0,-38 0,37 0,-37 0,38 0,0 0,-38 0,38 0,-1 0,-37 0,38 0,0 0,0 0,0 0,-38 0,37 0,1 0,-38 0,38 0,-38 0,38 0,0 0,-1 0,-37-37,38 37,0 0,0 0,-38 0,37 0,1 0,0 0,-38 0,38 0,-38 0,38 0,-39 0,1 0,38 0,-38 0,0 0,38 0,-38 0,0 0,0 0,-1 0,1 0,0 0,0 0,0 0,0 37,0-37,0 0,0 0,0 0,0 0,-38 0,37 0,-37 0,38 0,-38 0,38 0,-38 0,0 38,0-38,38 0,-38 0,0 0,0 0,38 0,-38 0,0 0,0 0,38 0,-38 0,0 0,0 0,0 0,0 0,0 0,38 0,-38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30.77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51,'0'0,"0"0,0 0,0 0,0 0,0 0,0 0,0 0,0 0,0 0,0 0,33 33,-33-33,0 0,0 0,0 0,33 0,-33 0,0 0,0 0,33 0,-33 0,0 0,33 0,0 0,-33 0,33 0,-33 33,33-33,-33 0,33 0,-33 0,33 0,-33 0,33 0,-33 0,33 0,0 0,0 0,-33 0,33 0,0 33,-33-33,32 0,1 0,-33 0,33 0,0 0,0 0,0 0,0 0,-33 0,33 0,33 0,-33-33,0 33,0 0,33 0,-33 0,0-33,0 33,33 0,-33 0,0-33,0 33,0 0,0-33,0 33,33 0,-33 0,0 0,0 0,0 0,0 0,-33 0,33 0,0 0,0 0,0 0,0 0,0 0,-33 0,33 0,0 0,0 0,-33 0,33 0,0 0,0 0,0 0,0 0,0 0,0 0,0 0,-33 0,33 0,0 0,0 0,0 0,0 0,0 0,0 0,0 0,0 0,0 33,0-33,0 0,0 0,0 0,0 0,0 0,33 0,-33 0,0 0,0 0,33 0,-33 0,0 0,33 0,-34 0,1 0,0 0,33 0,-33 0,0 0,0 0,0 0,0 0,0 0,0 0,0 0,0 0,33 0,-33-33,0 33,0 0,0 0,0 0,0 0,0 0,33 0,-33 0,0 0,0 0,0 0,0 0,0 0,33 0,-33 0,0 0,0 0,0 0,0 0,0 0,0 0,0 0,0 0,0 0,0 0,0 33,-33-33,33 0,0 0,0 0,0 0,-33 0,33 0,0 0,0 0,0 0,0 0,33 33,-33-33,0 0,33 0,-33 0,0 0,33 0,-33 0,0 0,0 0,0 0,0 0,0 0,0 0,0 0,0 0,33 0,-33 0,0 0,-1 0,1 0,0 0,33 0,-33 0,0 0,33 0,-33 0,0-33,33 33,-33 0,33 0,-33 0,0 0,0 0,0 0,0 0,0 0,0 0,0 0,0 0,0 0,0 0,0 0,0 0,0 0,0 0,0 0,0 0,0 0,-33 0,33 0,0 0,0 0,0 0,-33 0,33 0,0 0,-33 0,33 0,-33 0,0 0,0 0,33 0,-33 0,0 0,33 0,-33 0,0 0,0 33,0-33,33 0,-33 0,0 0,0 0,33 0,-33 0,33 0,-33 0,0 0,0 0,0 0,0 0,0 0,33 0,-33 0,-33 0,33-33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33.34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0 237,'0'0,"0"0,33 33,-33-33,0 0,0 0,0 0,0 0,0 0,33 0,-33 0,33 0,-33 0,33 0,0 0,0 0,-33 0,33 0,0 0,0 0,0 0,0 0,0 0,0 0,0 0,0 0,0 0,0 0,0 0,0 0,0 0,33 0,-33 0,0 0,0 0,0 0,0 0,0 0,33-33,-33 33,0 0,33 0,-33-33,33 33,-34 0,1 0,33 0,-33 0,33-33,-33 33,33 0,0 0,-33-32,33 32,0 0,-33-33,33 33,0 0,-33-33,33 33,0 0,-33-33,33 33,-33 0,0 0,33 0,-33 0,0 0,33 0,-33 0,0 0,33 0,-33 0,0 33,33-33,-33 0,33 0,-33 0,0 0,33 0,0 0,-33-33,33 33,-33 0,33 0,-33 0,33-33,-33 33,33 0,-33 0,0 0,33 0,-33 0,33 0,-33 0,0 0,32 0,-32 0,0 0,0 0,33 0,-33 0,0 33,0-33,0 0,33 0,-33 0,0 0,0 0,33 0,-33 0,33 0,-33 0,0 0,33 0,-33 0,33 0,-33 0,33 0,-33 33,33-33,-33 0,0 0,0 0,33 0,-33 33,0-33,0 0,0 0,0 0,0 0,0 33,0-33,0 0,0 0,33 0,-66 0,33 0,0 0,0 0,0 32,0-32,0 0,0 0,0 0,33 0,-33 0,0 0,0 0,33 0,-33 0,0 0,0 0,0 0,33 0,-33 0,0 0,0 0,0 0,0 0,0 0,-1-32,1 32,33 0,-33 0,0 0,0 0,0 0,0 0,33 0,-33 0,0 0,0 0,0 0,0 0,0 0,0 32,0-32,0 0,0 0,-33 0,33 0,0 0,0 0,0 0,0 0,0 0,0 0,0 0,0 0,0 0,0 0,0 0,0 0,-33 0,33 0,0 0,-33 0,33 33,-33-33,33 0,-33 0,0 0,0 0,33 33,-33-33,0 0,0 0,33 0,-33 0,0 33,0-33,33 0,-33 0,0 0,0 0,33 33,-33-33,0 0,0 0,0 0,0 0,33 0,-33 0,0 0,0 0,0 0,0 0,0 0,33 0,-33 0,0 0,0 0,0 33,0-33,0 0,33 0,-33 0,0 0,0 0,0 0,0 0,0 0,0 0,0-33,0 33,0 0,0 0,0-33</inkml:trace>
</inkml:ink>
</file>

<file path=ppt/ink/ink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8FF1454-12C9-4F15-8AB4-F1C8A52CE7E3}" emma:medium="tactile" emma:mode="ink">
          <msink:context xmlns:msink="http://schemas.microsoft.com/ink/2010/main" type="writingRegion" rotatedBoundingBox="10183,8591 18414,7727 18588,9378 10356,10242"/>
        </emma:interpretation>
      </emma:emma>
    </inkml:annotationXML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35.62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0 240,'0'0,"0"0,0 0,0 33,0-33,0 0,0 0,33 33,-33-33,0 0,33 0,-33 0,33 0,-33 0,33 33,-33-33,33 0,0 0,0 0,0 0,0 0,0 0,0 0,0 0,0 0,0 0,33 0,-33 0,0 0,0 0,33 0,-33 0,0-33,0 33,0 0,0 0,0 0,-33 0,33 0,0 0,0 0,0 0,0 0,0 0,-1 0,1-33,0 33,0 0,0 0,33 0,-33-33,33 33,-33 0,33-33,0 33,-33 0,33-33,0 33,-33-33,33 33,0-33,-33 33,33-33,-33 33,33 0,-33-33,33 33,-33 0,33 0,0 0,-33-33,33 33,0 0,-33 0,33 0,-33 0,33 0,-33 0,33 0,-33 0,0 0,33 0,-33 0,0 0,0 0,33 0,-33 0,0 33,33-33,-33 0,33 0,-33 0,33 0,0 0,-33 0,33 0,-1 0,1 0,-33 0,33 0,0 0,0 0,-33 0,33 0,0 0,-33 0,33 0,0 0,-33 0,33 0,0 0,-33 0,33 0,-33 0,33 0,-33 0,33 0,-33 0,0 33,33-33,-33 0,0 0,0 0,33 0,-33 0,0 0,0 0,33 0,-33 33,0-33,0 0,33 0,-33 0,0 0,33 33,-33-33,0 0,0 0,0 0,33 0,-33 33,0-33,0 0,0 0,0 0,0 33,0-33,0 0,0 0,0 0,0 0,0 0,0 0,-1 0,1 0,33 0,-33 0,0 0,0 0,33 0,-33 0,0 0,0 0,33 0,-33 0,0 0,0 0,0-33,0 33,0 0,0 0,-33 0,33 0,0 0,0 0,-33 0,33 0,0 0,-33 0,33 0,0 0,0 0,-33 0,33 0,0 0,0 0,-33 0,33 33,-33-33,0 0,33 0,-33 0,33 0,-33 0,0 0,0 0,0 0,0 0,0 0,0 0,0 0,0 0,0 0,0 0,0 0,0 0,0 0,0 0,0 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37.89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0 373,'0'0,"0"0,0 0,33-33,-33 33,0-33,33 33,-33 0,0 0,33 0,-33 0,33 0,0 0,-33 0,33 0,0 0,0 0,0 0,0 0,0 0,0 0,33 0,-33 0,0 0,33 0,-33 0,0 0,33-33,-33 33,33 0,-33 0,33-33,-34 33,34 0,-33-33,33 33,0 0,0-33,-33 33,33-33,0 33,0-33,0 33,0 0,0-33,-33 33,33 0,0-33,-33 33,33 0,-33 0,33 0,0 0,-33 0,33 0,0 0,0 0,0-33,0 33,0 0,0 0,0 0,0 0,0 0,0 0,0 0,-33 0,33 0,0 0,0 0,-33 0,33 0,0 33,0-33,0 0,-1 33,-32-33,33 0,0 0,0 33,0-33,0 0,-33 0,33 33,0-33,0 0,0 0,-33 0,33 0,0 33,0-33,0 0,0 0,0 0,0 33,0-33,0 0,-33 0,33 0,-33 0,33 0,-33 0,33 0,-33 0,0 0,33 0,-33 0,0 0,33 0,-33 0,0 0,33 0,-33 0,33 0,-33-33,33 33,-33 0,0 0,33 0,-33 0,0 0,33 0,-33 0,-1 0,1 0,0 0,0 0,0 0,0 33,0-33,0 0,0 0,0 0,0 0,0 33,33-33,-33 0,0 0,0 0,0 0,0 0,33 0,-33-33,0 33,33 0,-33 0,0-33,33 33,-33 0,0-33,0 33,0 0,0 0,0 0,0 0,-33 0,33 0,0 0,-33 0,33 0,-33 0,0 0,33 0,-33 0,33 33,-33-33,0 0,0 0,33 0,-33 0,0 33,0-33,33 0,-33 0,0 0,0 0,33 0,-33 0,33 0,-33 0,33 0,-33 0,0 33,0-33,0 0,33 0,-33 0,0 0,0 0,0 0,0 0,0 0,0 0,0 0,0 0,0 0,0 0,33 0,-33 0,0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39.48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99 155,'0'0,"-33"0,33 0,0 0,-33-33,33 33,0 0,0 0,-33 0,33 0,0 0,0 0,0 0,0 0,0 0,0 0,0 0,0 0,0 0,0 0,33 0,0 0,-33 0,33 0,0 0,0 0,0 0,0 0,0 0,33 0,-33 0,0 0,0 0,33 0,-33 0,0 0,33 0,-33 0,33 0,-33 0,33 0,-33 0,33-33,-33 33,33 0,-33-33,0 33,33 0,-34 0,1 0,0-33,0 33,0 0,0 0,0 0,0 0,0 0,0 0,0 0,-33 0,33 0,0 0,-33 0,33 0,-33 0,33 0,-33 0,0 0,0 0,33 0,-33 0,0 0,0 0,33 0,-33 0,33 0,-33 0,0 0,0 0,33 0,-33 0,0 0,0 0,33 0,-33 0,0 0,0 0,0 0,0 0,33 33,-33-33,0 0,0 0,33 0,-33 0,0 0,0 0,0 0,33-33,-33 33,0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42.29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0 166,'0'33,"0"-33,0 0,0 0,0 0,0 0,0 0,0 0,0 0,0 0,0 0,33 0,-33 0,0 0,33 0,-33 0,33 0,0 33,-33-33,33 0,0 0,0 0,0 0,33 33,-33-33,0 0,33 0,0 0,-33 0,33 0,0 0,0 0,0-33,0 33,0-33,0 33,0-33,0 33,0-33,-34 33,34-33,0 33,0-33,0 33,-33 0,33 0,0-33,0 33,-33 0,33 0,0 0,-33 0,33 0,-33 0,33 0,-33 0,0 0,33 0,-33 0,33 0,-33 0,0 0,33 0,-33 0,0 0,33 0,-33 0,33 33,-33-33,0 0,0 0,33 33,-33-33,0 0,0 33,0-33,0 33,0-33,0 0,0 0,0 33,0-33,0 0,0 0,0 33,0-33,0 0,0 0,33 0,-33 0,0 0,0 0,0 0,0 0,33 0,-33 0,0 0,-1 0,1 0,0 0,0 0,0 0,0 0,0 0,0-33,0 33,0 0,0 0,0 0,-33 0,33 0,0 0,0 0,0 0,0 0,-33 0,33 0,0 0,0 0,0 0,0-33,0 33,0 0,0 0,33 0,-33-33,0 33,0 0,0 0,33 0,-33 0,0-33,0 33,0 0,0 0,0 0,-33 0,33 0,0 0,0 0,0 0,0 0,0 0,0 0,0 0,0 0,0 0,0 0,0 0,0 0,0 0,0 0,0 0,0 0,0 0,-33 0,33 0,0 33,-33-33,33 0,0 0,0 0,-33 0,33 0,0 0,0 0,0 0,0 0,0 0,0 0,0 0,0-33,0 33,0 0,0 0,0 0,-33 0,33-33,0 33,-1 0,1 0,0 0,0 0,0 0,0 0,-33 0,33 0,0 0,0 0,0 0,0 0,0 0,0 0,0 0,0 0,0 0,0 0,0 0,0 0,33-33,-33 33,0 0,0 0,0 0,-33 0,33 0,0 0,0 0,0 0,0 0,-33 33,33-33,0 0,0 0,0 0,-33 0,33 0,0 0,0 0,0 0,-33 0,33 0,0 0,-33 0,33 0,-33 0,33 0,0 0,-33 0,33 0,0 0,-33 0,33 0,0 0,0 0,0 0,0 0,0 0,0 0,-33 0,33 0,0 0,0 0,0 0,0-33,0 33,0 0,0 0,33-33,-33 33,0 0,0 0,0 0,-33 0,33 0,-33 0,0 0,33 0,-33 0,0 0,0 0,0 0,0 0,0 0,0 33,0-33,0 0,0 0,0 0,0 0,0 0,0 0,0 0,0 0,0 0,33 0,-33-33,0 33,0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45.05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0 232,'0'0,"0"0,0 0,33 0,-33 0,0 0,0 0,33-33,-33 33,33 0,-33 0,33-33,0 33,0 0,0 0,0 0,0 0,0 0,0 0,0 0,33 0,-33 0,33 33,-33-33,33 0,0 0,-33 0,33 0,0 0,-33 0,0 0,33 0,-33 0,33 0,-33 0,33 0,-33 0,32 0,1 0,0-33,0 33,33 0,-33 0,0 0,33 0,-33 0,0 0,33 0,-33 0,0 0,0-33,-33 33,33 0,0 0,-33 0,33 0,0 0,-33 0,33 0,-33 0,33 0,-33 0,0 0,33 0,-33 0,0 0,33 0,-33 0,33 0,-33 0,0 0,0 0,33 0,-33-33,0 33,0 0,33 0,-33 0,0 0,0 0,0 0,33 0,-33 0,0 0,0 33,-1-33,34 0,-33 0,0 0,0 0,0 0,0 0,0 33,-33-33,66 0,-33 0,0 0,33 0,-33 0,33 0,-33 0,0 0,33 0,-33 0,33 0,-33 0,33 0,-33 0,33 0,-33 0,0 0,33 0,-33 0,0 0,0 0,0 0,0 0,33 33,-33-33,0 0,0 0,0 0,0 0,0 0,0 0,0 0,0 33,0-33,0 0,0 0,33-33,-33 33,0 0,0 0,33 0,-33 0,33-33,-33 33,0 0,0 0,0 0,0 0,0-33,0 33,0 0,0 0,0 0,0 0,0 0,0 0,-1 0,1 0,0 0,0 0,0 0,0 0,0 0,0 0,0 0,0 0,0-33,0 33,33 0,-33 0,0 0,0 0,0 0,0-33,0 33,0 0,0 0,0 0,0 0,0-33,33 33,-33 0,0 0,0 0,0 0,0 0,0 0,0-33,0 33,0 0,-33 0,33 0,0 0,0 0,0 0,0 33,0-33,0 0,-33 0,33 0,0 33,0-33,0 0,0 0,0 0,-33 0,33 0,0 33,0-33,0 0,0 0,0 0,0 0,0 0,0 0,0 0,0 0,0 0,-33 0,33 0,0 0,-33 0,33 0,0 0,-33 33,33-33,-33 0,33 0,-33 0,33 0,-33 0,33 0,-33 0,33 0,0 0,-33 0,33 0,0 0,-33 0,33 0,-33 0,33 0,0 0,-33 0,33 0,-33 0,32 0,1 0,-33 0,33 0,-33 0,33 33,-33-33,0 0,33 0,-33 0,33 0,-33 0,0 33,0-33,0 0,33 0,-33 0,0 0,0 0,0 0,0 0,0 0,0 33,0-33,0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48.5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0 214,'0'0,"0"0,0 0,0 0,0 0,0 0,0 0,0 0,0 0,0 0,0 0,0 0,33 0,-33 0,33 0,0 0,0 0,0 0,0 0,0 0,0 0,0 0,0 0,0 0,0 0,33 0,-33-33,0 33,33 0,-33 0,33 0,-33-33,0 33,33 0,-33 0,0 0,0-33,0 33,33 0,-33 0,0-33,0 33,0 0,-1-33,1 33,33 0,-33 0,0 0,0-33,0 33,0 0,0 0,0 0,33 0,-33 0,0 0,0 0,33 0,-33 0,0 33,0-33,33 0,-33 0,0 0,0 0,0 0,0 0,33 0,-33 0,0 0,0-33,33 33,-33 0,0 0,0 0,33 0,-33 0,33 0,-33 0,0 0,33 0,-33 0,33 0,-33 0,33 0,-33 0,33 0,-33 0,33 0,-33 0,0 0,33 0,-33 0,0 33,0-33,0 0,33 0,-33 33,0-33,0 0,0 0,33 0,-33 0,0 0,-1 0,34 0,-33 0,0 0,0 0,0 0,33 0,-33 0,0 0,0 0,33 0,-33-33,0 33,0 0,0 0,-33 0,33 0,0 0,0 0,0 0,0 0,-33 0,33 0,0 0,0 0,-33 0,33 0,0 0,0 33,-33-33,33 0,0 0,0 0,0 0,-33 33,33-33,0 0,0 0,0 0,-33 0,33 0,0 0,0 0,-33 0,33 0,0 0,0 0,0 33,-33-33,33 0,0 0,0 0,0 0,0-33,0 33,0 0,0 0,0 0,0 0,0 0,0-33,0 33,0 0,0 0,0 0,0 0,0 0,0 0,0 0,0 0,-33 0,33 0,0 0,0 0,0 0,0 0,0 0,0 0,0-33,0 33,0 0,0 0,0 0,-1 0,1 0,-33 0,33 0,0 0,0 0,0 0,0 0,-33 0,33 0,0 0,0 0,0 0,0 0,0 0,0 0,0 0,0 0,0 0,0 0,0 0,0 0,0 0,0 0,0 0,0 0,0 0,0 0,0 0,0 0,0 0,0 0,0 0,0 0,0 33,0-33,0 0,0 0,0 0,0 0,0 0,0 0,-33 0,33 0,0 0,0 0,33 0,-33 0,0 0,0 0,0-33,0 33,33 0,-33 0,0 0,0 0,0 0,0 0,0 0,0 0,0 0,0 0,0-33,0 33,-33 0,33 0,0 0,0 0,0 0,-33 0,33 0,0 0,-33 0,33 0,0 0,-33 0,33 0,-33 0,33 0,-33 0,0 0,0 0,33 0,-33 0,33 33,0-33,-33 0,33 0,-33 0,32 0,-32 0,33 0,-33 0,33 33,0-33,-33 0,33 0,-33 0,33 0,-33 0,33 0,-33 0,33 0,-33 0,33 0,-33 0,0 0,33 0,-33 0,33 0,-33 0,0 33,0-33,0 0,33 0,-33 0,0 0,0 0,0 0,0 0,0 0,0 0,0 0,0 0,0 0,33 0,-33 0,0 0,0 0,0 0,0 0,0 0,0 0,0 0,0 0,0-33,0 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52.52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0 234,'0'0,"0"0,0 0,0 0,0 0,0 0,0 0,0 0,0 0,0 0,0 0,0 0,0 0,0 0,33 0,-33 33,33-33,-33 0,33 0,0 0,-33 0,33 0,0 0,-33 0,33 0,0 0,0 0,33 0,-33 0,0 0,0 0,33-33,-33 33,33 0,-33-33,0 33,33 0,-33 0,0 0,0-33,0 33,33 0,-33 0,0 0,0 0,0 0,0-33,0 33,-1 0,1 0,0 0,0 0,0 0,0-33,0 33,0 0,0 0,0 0,0 0,0 0,0 0,0 0,33 0,-33 0,0 0,0 0,0 0,0 0,0 0,0 0,0 0,0 0,0 33,0-33,0 0,0 0,0 0,0 0,0 0,0 0,-33 33,33-33,0 0,0 0,0 0,0 0,0 0,0 0,0 0,0 0,0 0,0 0,0 0,0 0,33-33,-33 33,0 0,0 0,0 0,0 0,0 0,0-33,-33 33,33 0,0 0,0 0,0 0,-33 0,33 0,0 0,0 0,-33 0,33 0,0 0,-33-33,33 33,0 0,0 0,0-33,0 33,-33 0,33 0,0 0,0-33,0 33,0 0,0 0,-33 0,33 0,0 0,-33 0,32 0,-32 33,33-33,-33 0,33 0,-33 0,33 0,-33 0,33 0,-33 33,33-33,-33 0,33 0,-33 0,33 0,-33 0,33 0,-33 0,0 33,33-33,-33 0,0 0,33 0,0 0,-33 33,33-33,-33 0,33 0,-33 33,33-33,-33 0,33 0,-33 0,0 0,0 0,33 33,-33-33,33 0,-33 0,0 0,0 0,33 0,0 0,-33 0,33 0,-33 0,33 0,-33 0,33 0,-33 0,33 0,-33 0,33 0,0 0,-33 0,33 0,0 0,-33-33,33 33,0 0,-33 0,33 0,0 0,-33-33,33 33,0 0,-33 0,33 0,-33 0,0 0,33 0,-33 0,0 0,0 0,0 0,33 0,-33 0,0 0,0 0,0 0,0 0,0 0,0 0,0 0,0 0,0 0,0 0,0 0,0 0,0 0,0 0,0 0,0 0,0 33,0-33,-33 0,33 0,-33 0,33 33,-33-33,33 0,-33 0,0 0,33 33,-33-33,0 0,0 0,0 33,-33-33,33 0,0 33,-33-33,33 0,0 33,-33-33,33 0,0 33,0-33,0 0,0 0,0 33,0-33,0 0,0 0,33 0,-33 0,0 0,33 0,-33 0,0 0,0 0,33 33,-33-33,0 0,0 0,33 0,-32 0,-1 0,0 0,0 0,0 0,33 0,-33 0,0 0,0 0,0-33,0 33,33 0,-33 0,0 0,0 0,33 0,-33 0,0-33,33 33,-33 0,0 0,33 0,-33 0,0 0,0 0,0 0,33 0,-33 0,0 0,0 0,0 0,33 0,-33 0,0 0,0 0,0-33,0 33,0 0,33 0,-33 0,0 0,0 0,0 0,0 0,0 0,0 0,0 0,0 0,0-33,0 33,33 0,-33 0,0 33,0-33,0 0,0 0,0 0,33 0,-33 33,0-33,0 0,0 0,0 0,0 0,0 0,0 0,0 0,0 0,0 0,0 0,0 0,0 0,0 0,0-33,0 33,33 0,-33 0,0 0,0 0,0 0,0 0,0 0,33 0,-33 0,0 0,0 0,0 0,0 0,0 0,33 0,-32 0,-1 0,0 0,0 0,33 0,-33 0,0-33,0 33,33 0,-33 0,0 0,33 0,-33 0,0 0,0 33,33-33,-33 0,0 0,0 33,0-33,0 0,0 0,33 0,-33 0,0 0,0 0,33 0,-33 0,0 0,0 0,33 33,-33-33,0 0,33 0,-33 0,33 0,-33 0,33 0,-33 0,33 0,-33-33,33 0,-33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53.42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-1 397,'0'33,"0"0,0-33,33 0,0-33,0 33,0 0,33-33,-33 0,33 33,0-33,32 33,1-33,0 0,0 0,0 33,0-33,33 0,-33 0,0 33,33-33,-33 0,0 33,0-33,0 33,-33 0,33 0,-33 0,33-33,-33 33,-33 0,33 0,-33 0,33 33,-33-33,0 0,0 0,-33 0,33 0,-33 0,33 33,-33-33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3T00:05:56.85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32 0,'0'33,"0"-33,0 0,-33 0,33 0,0 0,0 0,0 0,0 0,0 0,0 0,0 0,0 0,0 0,0 33,0-33,0 0,0 0,0 0,0 0,0 0,0 0,0 0,0 0,0 0,0 0,0 0,0 0,0 0,0 0,33 0,-33 33,33-33,0 0,0 0,-33 0,33 0,0 0,0 0,0 0,0-33,0 33,0 0,-33 0,33 0,0 0,0 0,0 0,0 0,-33 0,33 0,0 0,-33 0,33 0,0 0,-33-33,33 33,0 0,-33 0,33 0,-33 0,33 0,-33 0,0 0,33 0,-33 0,33-33,-33 33,0 0,0 0,0 0,0 0,0 0,33 0,-33 0,0 0,0 0,0 0,0 0,0 0,0 0,0 0,0 0,0 0,33 0,-33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4:36.0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289A7B-4FFC-4989-95E2-75E0695ED99F}" emma:medium="tactile" emma:mode="ink">
          <msink:context xmlns:msink="http://schemas.microsoft.com/ink/2010/main" type="writingRegion" rotatedBoundingBox="1428,11085 1904,11085 1904,11985 1428,11985"/>
        </emma:interpretation>
      </emma:emma>
    </inkml:annotationXML>
    <inkml:traceGroup>
      <inkml:annotationXML>
        <emma:emma xmlns:emma="http://www.w3.org/2003/04/emma" version="1.0">
          <emma:interpretation id="{D9B8179A-DCE3-440D-8DA8-03AE3471F090}" emma:medium="tactile" emma:mode="ink">
            <msink:context xmlns:msink="http://schemas.microsoft.com/ink/2010/main" type="paragraph" rotatedBoundingBox="1428,11085 1904,11085 1904,11985 1428,11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808897-FE08-4D2E-914C-1F8770255853}" emma:medium="tactile" emma:mode="ink">
              <msink:context xmlns:msink="http://schemas.microsoft.com/ink/2010/main" type="line" rotatedBoundingBox="1428,11085 1904,11085 1904,11985 1428,11985"/>
            </emma:interpretation>
          </emma:emma>
        </inkml:annotationXML>
        <inkml:traceGroup>
          <inkml:annotationXML>
            <emma:emma xmlns:emma="http://www.w3.org/2003/04/emma" version="1.0">
              <emma:interpretation id="{794A146C-BC02-4D23-AEEB-B8B09C6CDFD4}" emma:medium="tactile" emma:mode="ink">
                <msink:context xmlns:msink="http://schemas.microsoft.com/ink/2010/main" type="inkWord" rotatedBoundingBox="1428,11085 1904,11085 1904,11985 1428,11985"/>
              </emma:interpretation>
              <emma:one-of disjunction-type="recognition" id="oneOf0">
                <emma:interpretation id="interp0" emma:lang="en-US" emma:confidence="1">
                  <emma:literal>[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476 28,'0'0,"0"0,0 0,0 0,0 0,0 0,0 0,0 0,0 0,0 0,0 0,0-27,0 27,-26 0,26 0,-26 0,26 0,-27 0,1 0,-1 0,1 0,-1 0,1 0,-1 0,1 0,-1 0,1 0,26 0,-26 0,-1 27,27-27,0 0,-26 0,26 0,-27 0,27 0,0 0,0 0,0 0,-26 0,26 0,0 0,0 0,0 0,0 0,0 0,0 26,0-26,0 0,-27 27,27-27,0 26,0 0,0 1,0-27,0 26,0 1,0 26,0-27,0 1,0-1,0 1,0-1,27 1,-27-1,0 0,0 1,0-1,0 1,0-1,0 1,0-1,0 1,0-1,0 1,0-1,0 0,0-26,0 27,0-1,0-26,0 27,0-27,0 0,0 26,0-26,0 0,0 0,0 0,0 0,0 0,0 0,0 0,0 0,0 0,0 0,0 0,0 0,0 0,0 0,0 0,0 0,0 0,0 0,0 0,26 27,-26-27,27 0,-27 0,0 0,26 0,-26 0,27 0,-1 0,-26 0,26 0,1 0,-1 0,-26 0,27 0,-27 0,26 0,-26 0,27 0,-27 0,0 0,0 0,0 0,26 0,-26 0,0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D844468-5B96-47A3-959F-AB6C6689FFA6}" emma:medium="tactile" emma:mode="ink">
          <msink:context xmlns:msink="http://schemas.microsoft.com/ink/2010/main" type="writingRegion" rotatedBoundingBox="5485,11239 12620,10789 12702,12095 5567,12544"/>
        </emma:interpretation>
      </emma:emma>
    </inkml:annotationXML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22T21:05:40.2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106CD2-72A5-4BD2-BB7C-1F326C4D8FBF}" emma:medium="tactile" emma:mode="ink">
          <msink:context xmlns:msink="http://schemas.microsoft.com/ink/2010/main" type="inkDrawing" rotatedBoundingBox="1322,14404 6774,14422 6772,15060 1320,15042" shapeName="Other"/>
        </emma:interpretation>
      </emma:emma>
    </inkml:annotationXML>
    <inkml:trace contextRef="#ctx0" brushRef="#br0">270 516,'0'-27,"0"27,0 0,0 0,0 0,0 0,0 0,0 0,0 0,0 0,0 0,26 0,-26 0,0 27,0-27,27 0,-27 0,26 0,-26 0,27 0,-1 0,-26 0,27 0,-1 0,-26-27,27 27,-1 0,1 0,-1 0,0 0,27 0,-26-26,-1 26,27 0,-26 0,-1 0,27 0,-26 0,-1-27,27 27,-27 0,27 0,-26 27,-1-27,27 0,-26 0,-1 0,27 0,-27 0,1 0,26 0,-27 0,27 0,-26 0,26 0,-27 0,27 0,-27 0,27 0,-26 0,-1 0,1 26,-1-26,1 0,-1 0,0 0,-26 0,27 0,-1 27,1-27,-1 0,1 0,-27 0,26 0,1 0,-1 0,1 26,-1-26,1 0,-1 0,0 0,1 0,-1 0,1 0,26 0,-27 0,1 0,-1 0,27 0,-27 0,1 0,-1 0,1 27,-1-27,1 0,-1 0,-26 0,27 0,-1 26,1-26,-1 0,1 0,-1 0,0 0,1 0,-1 0,1 0,-1 0,1 0,-1 0,1 0,-1 0,1 0,25 0,-25 0,-1 0,27 0,-26 26,-1-26,27 0,-26 0,-1 0,27 0,-27 27,1-27,26 0,-27 0,27 0,-26 0,26 0,-27 0,0 0,27 0,0 0,-26-27,26 27,0 0,0 0,-1 0,1-26,0 26,-26 0,26 0,0 0,-1 0,1-26,0 26,0 0,0 0,27 0,-28 0,1 0,0 0,27 0,-27 0,-1 0,1 0,0 0,0 0,-26 0,26 0,-27 0,1 0,25 0,-25 0,-27-27,26 27,1 0,-27 0,0 0,0 0,0 0,0 0,0 0,0 0,0 0,0 0,0 0,0 0,0 0,0 0,0 0,0 0,0-26,0 26,0-27,-27 1,27 26,0-27,-26 1,26-1,0 1,0-1,-27 27,27-26,0 0,0 26,0 0,0-27,0 27,-26-26,26 26,0 0,0 0,0 0,0 0,0 0,0 0,0-27,0 27,0 0,0 0,0 0,0 0,-26 0,26 0,-27-26,27 26,0 0,-26 0,26-27,-27 27,27 0,-26 0,-1 0,1 0,-1-26,1 26,-1 0,1 0,-1 0,1 0,0 0,-27-27,26 27,-26 0,27 0,-1-26,-26 26,27 0,0 0,-27-27,26 27,1 0,-27 0,26 0,1 0,-1 0,-26 0,27 0,0-26,-1 26,-26 0,27 0,-1 0,-26 0,27 0,-27 0,27 0,-27 0,26 0,-26 0,0 0,27 0,-27 0,26 0,-25 0,25 0,-26 0,27 0,-1 0,-26 0,27 0,-1 0,-25 0,25 0,1 0,-27 0,26 0,-26 0,27 26,-27-26,0 0,27 0,-27 0,26 0,-26 27,27-27,-27 0,26 0,-25 26,25-26,1 0,-27 0,26 27,-26-27,27 0,-27 26,26-26,-25 0,-1 0,26 27,-26-27,27 0,-27 0,26 26,-25-26,25 0,1 0,-1 0,-26 0,27 0,-1 0,1 0,-1 27,1-27,-1 0,1 0,0 0,-1 0,1-27,-1 27,1 0,-27 0,26 0,1-26,-1 26,1 0,0 0,-27 0,26 0,1 0,-27 0,26 0,1 0,-1 0,1 0,-27 0,27 0,-1 0,1 0,-1 0,-26 0,27 0,-1 0,1 0,-1 0,1 0,0 0,-27 0,26 0,1 0,-27 0,26 0,1 0,-1 0,1 0,-1 0,1 0,0 0,-1-27,1 27,-1 0,1 0,26 0,-27-26,1 26,-1 0,1 0,26 0,-27-27,1 27,0 0,26 0,-27 0,1 0,26 0,-27-26,27 26,-26 0,26 0,-27 0,27 0,-26 0,26 0,-27 0,27 0,0 0,0 0,-26 0,26 0,0 0,0 26,0-26,-27 0,27 0,0 27,0-1,0-26,0 27,0-1,0 1,0-1,0 1,0-1,0 0,0 1,27-1,-27 1,0-1,0 1,26-1,-26-26,0 0,0 27,0-27,27 0,-27-27,0 27,0-26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0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7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5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4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8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3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7567-D3E3-4888-9CCE-152F12DD40D3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EB40-AF95-43C7-92B3-09118ADC4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u1AENcTNb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4.emf"/><Relationship Id="rId21" Type="http://schemas.openxmlformats.org/officeDocument/2006/relationships/image" Target="../media/image16.emf"/><Relationship Id="rId42" Type="http://schemas.openxmlformats.org/officeDocument/2006/relationships/customXml" Target="../ink/ink21.xml"/><Relationship Id="rId47" Type="http://schemas.openxmlformats.org/officeDocument/2006/relationships/image" Target="../media/image29.emf"/><Relationship Id="rId63" Type="http://schemas.openxmlformats.org/officeDocument/2006/relationships/image" Target="../media/image37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50.emf"/><Relationship Id="rId112" Type="http://schemas.openxmlformats.org/officeDocument/2006/relationships/customXml" Target="../ink/ink56.xml"/><Relationship Id="rId133" Type="http://schemas.openxmlformats.org/officeDocument/2006/relationships/image" Target="../media/image72.emf"/><Relationship Id="rId16" Type="http://schemas.openxmlformats.org/officeDocument/2006/relationships/customXml" Target="../ink/ink8.xml"/><Relationship Id="rId107" Type="http://schemas.openxmlformats.org/officeDocument/2006/relationships/image" Target="../media/image59.emf"/><Relationship Id="rId11" Type="http://schemas.openxmlformats.org/officeDocument/2006/relationships/image" Target="../media/image11.emf"/><Relationship Id="rId32" Type="http://schemas.openxmlformats.org/officeDocument/2006/relationships/customXml" Target="../ink/ink16.xml"/><Relationship Id="rId37" Type="http://schemas.openxmlformats.org/officeDocument/2006/relationships/image" Target="../media/image24.emf"/><Relationship Id="rId53" Type="http://schemas.openxmlformats.org/officeDocument/2006/relationships/image" Target="../media/image32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5.emf"/><Relationship Id="rId102" Type="http://schemas.openxmlformats.org/officeDocument/2006/relationships/customXml" Target="../ink/ink51.xml"/><Relationship Id="rId123" Type="http://schemas.openxmlformats.org/officeDocument/2006/relationships/image" Target="../media/image67.emf"/><Relationship Id="rId128" Type="http://schemas.openxmlformats.org/officeDocument/2006/relationships/customXml" Target="../ink/ink64.xml"/><Relationship Id="rId5" Type="http://schemas.openxmlformats.org/officeDocument/2006/relationships/image" Target="../media/image8.emf"/><Relationship Id="rId90" Type="http://schemas.openxmlformats.org/officeDocument/2006/relationships/customXml" Target="../ink/ink45.xml"/><Relationship Id="rId95" Type="http://schemas.openxmlformats.org/officeDocument/2006/relationships/image" Target="../media/image53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emf"/><Relationship Id="rId30" Type="http://schemas.openxmlformats.org/officeDocument/2006/relationships/customXml" Target="../ink/ink15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40.emf"/><Relationship Id="rId77" Type="http://schemas.openxmlformats.org/officeDocument/2006/relationships/image" Target="../media/image44.emf"/><Relationship Id="rId100" Type="http://schemas.openxmlformats.org/officeDocument/2006/relationships/customXml" Target="../ink/ink50.xml"/><Relationship Id="rId105" Type="http://schemas.openxmlformats.org/officeDocument/2006/relationships/image" Target="../media/image58.emf"/><Relationship Id="rId113" Type="http://schemas.openxmlformats.org/officeDocument/2006/relationships/image" Target="../media/image62.emf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134" Type="http://schemas.openxmlformats.org/officeDocument/2006/relationships/customXml" Target="../ink/ink67.xml"/><Relationship Id="rId8" Type="http://schemas.openxmlformats.org/officeDocument/2006/relationships/customXml" Target="../ink/ink4.xml"/><Relationship Id="rId51" Type="http://schemas.openxmlformats.org/officeDocument/2006/relationships/image" Target="../media/image31.emf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8.emf"/><Relationship Id="rId93" Type="http://schemas.openxmlformats.org/officeDocument/2006/relationships/image" Target="../media/image52.emf"/><Relationship Id="rId98" Type="http://schemas.openxmlformats.org/officeDocument/2006/relationships/customXml" Target="../ink/ink49.xml"/><Relationship Id="rId121" Type="http://schemas.openxmlformats.org/officeDocument/2006/relationships/image" Target="../media/image66.emf"/><Relationship Id="rId3" Type="http://schemas.openxmlformats.org/officeDocument/2006/relationships/image" Target="../media/image7.emf"/><Relationship Id="rId12" Type="http://schemas.openxmlformats.org/officeDocument/2006/relationships/customXml" Target="../ink/ink6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5.emf"/><Relationship Id="rId67" Type="http://schemas.openxmlformats.org/officeDocument/2006/relationships/image" Target="../media/image39.emf"/><Relationship Id="rId103" Type="http://schemas.openxmlformats.org/officeDocument/2006/relationships/image" Target="../media/image57.emf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70.emf"/><Relationship Id="rId137" Type="http://schemas.openxmlformats.org/officeDocument/2006/relationships/image" Target="../media/image74.emf"/><Relationship Id="rId20" Type="http://schemas.openxmlformats.org/officeDocument/2006/relationships/customXml" Target="../ink/ink10.xml"/><Relationship Id="rId41" Type="http://schemas.openxmlformats.org/officeDocument/2006/relationships/image" Target="../media/image26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3.emf"/><Relationship Id="rId83" Type="http://schemas.openxmlformats.org/officeDocument/2006/relationships/image" Target="../media/image47.emf"/><Relationship Id="rId88" Type="http://schemas.openxmlformats.org/officeDocument/2006/relationships/customXml" Target="../ink/ink44.xml"/><Relationship Id="rId91" Type="http://schemas.openxmlformats.org/officeDocument/2006/relationships/image" Target="../media/image51.emf"/><Relationship Id="rId96" Type="http://schemas.openxmlformats.org/officeDocument/2006/relationships/customXml" Target="../ink/ink48.xml"/><Relationship Id="rId111" Type="http://schemas.openxmlformats.org/officeDocument/2006/relationships/image" Target="../media/image61.emf"/><Relationship Id="rId132" Type="http://schemas.openxmlformats.org/officeDocument/2006/relationships/customXml" Target="../ink/ink6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0.emf"/><Relationship Id="rId57" Type="http://schemas.openxmlformats.org/officeDocument/2006/relationships/image" Target="../media/image34.emf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65.emf"/><Relationship Id="rId127" Type="http://schemas.openxmlformats.org/officeDocument/2006/relationships/image" Target="../media/image69.emf"/><Relationship Id="rId10" Type="http://schemas.openxmlformats.org/officeDocument/2006/relationships/customXml" Target="../ink/ink5.xml"/><Relationship Id="rId31" Type="http://schemas.openxmlformats.org/officeDocument/2006/relationships/image" Target="../media/image21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78" Type="http://schemas.openxmlformats.org/officeDocument/2006/relationships/customXml" Target="../ink/ink39.xml"/><Relationship Id="rId81" Type="http://schemas.openxmlformats.org/officeDocument/2006/relationships/image" Target="../media/image46.emf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5.emf"/><Relationship Id="rId101" Type="http://schemas.openxmlformats.org/officeDocument/2006/relationships/image" Target="../media/image56.emf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73.emf"/><Relationship Id="rId4" Type="http://schemas.openxmlformats.org/officeDocument/2006/relationships/customXml" Target="../ink/ink2.xml"/><Relationship Id="rId9" Type="http://schemas.openxmlformats.org/officeDocument/2006/relationships/image" Target="../media/image10.emf"/><Relationship Id="rId13" Type="http://schemas.openxmlformats.org/officeDocument/2006/relationships/image" Target="../media/image12.emf"/><Relationship Id="rId18" Type="http://schemas.openxmlformats.org/officeDocument/2006/relationships/customXml" Target="../ink/ink9.xml"/><Relationship Id="rId39" Type="http://schemas.openxmlformats.org/officeDocument/2006/relationships/image" Target="../media/image25.emf"/><Relationship Id="rId109" Type="http://schemas.openxmlformats.org/officeDocument/2006/relationships/image" Target="../media/image60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3.emf"/><Relationship Id="rId76" Type="http://schemas.openxmlformats.org/officeDocument/2006/relationships/customXml" Target="../ink/ink38.xml"/><Relationship Id="rId97" Type="http://schemas.openxmlformats.org/officeDocument/2006/relationships/image" Target="../media/image54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8.emf"/><Relationship Id="rId7" Type="http://schemas.openxmlformats.org/officeDocument/2006/relationships/image" Target="../media/image9.emf"/><Relationship Id="rId71" Type="http://schemas.openxmlformats.org/officeDocument/2006/relationships/image" Target="../media/image41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20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8.emf"/><Relationship Id="rId66" Type="http://schemas.openxmlformats.org/officeDocument/2006/relationships/customXml" Target="../ink/ink33.xml"/><Relationship Id="rId87" Type="http://schemas.openxmlformats.org/officeDocument/2006/relationships/image" Target="../media/image49.emf"/><Relationship Id="rId110" Type="http://schemas.openxmlformats.org/officeDocument/2006/relationships/customXml" Target="../ink/ink55.xml"/><Relationship Id="rId115" Type="http://schemas.openxmlformats.org/officeDocument/2006/relationships/image" Target="../media/image63.emf"/><Relationship Id="rId131" Type="http://schemas.openxmlformats.org/officeDocument/2006/relationships/image" Target="../media/image71.emf"/><Relationship Id="rId136" Type="http://schemas.openxmlformats.org/officeDocument/2006/relationships/customXml" Target="../ink/ink68.xml"/><Relationship Id="rId61" Type="http://schemas.openxmlformats.org/officeDocument/2006/relationships/image" Target="../media/image36.emf"/><Relationship Id="rId82" Type="http://schemas.openxmlformats.org/officeDocument/2006/relationships/customXml" Target="../ink/ink41.xml"/><Relationship Id="rId1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B0De_qQPro0/Tq6TmNizb8I/AAAAAAAABH0/1hRTEaBDRKk/s640/Othelloiago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0760"/>
            <a:ext cx="10325070" cy="68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0292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  <a:cs typeface="Adobe Arabic" pitchFamily="18" charset="-78"/>
              </a:rPr>
              <a:t>The Tragedy of Othello, the Moor of Venice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Evan Verrilli </a:t>
            </a:r>
            <a:r>
              <a:rPr lang="en-US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&amp;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 Danny Bruns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i8OzdnVreqQ/UMqa0udQWYI/AAAAAAAAAAQ/GGk6XrotDKM/s1600/othello-handkerchi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80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Rhetorical Devices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6999"/>
          </a:xfrm>
        </p:spPr>
        <p:txBody>
          <a:bodyPr>
            <a:normAutofit fontScale="850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Personification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“Arise, black vengeance from thy hollow cell!”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oudy Old Style" panose="02020502050305020303" pitchFamily="18" charset="0"/>
            </a:endParaRP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Archaic Diction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“Swell, bosom, with thy fraught,/For 'tis of aspics' tongues!”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Inversion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“I know not that. such a handkerchief…did I to-day/See Cassio wipe his beard with.”</a:t>
            </a:r>
          </a:p>
        </p:txBody>
      </p:sp>
    </p:spTree>
    <p:extLst>
      <p:ext uri="{BB962C8B-B14F-4D97-AF65-F5344CB8AC3E}">
        <p14:creationId xmlns:p14="http://schemas.microsoft.com/office/powerpoint/2010/main" val="15605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Tone, Motive, &amp; Diction (Iago) 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 fontScale="625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Tone: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Innocent and reluctant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Ethos: Not wanting to talk about Cassio – “I do not like the office” 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Motive: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Purpose: To convince Othello of Desdemona’s infidelity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Please Roderigo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Get revenge upon Othello for promoting Cassio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Diction: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“Foolish honesty” – Painful truth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“Loose of soul” – Shows Iago’s truthful view of Cassio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“Thicken proofs” – Substantial evidence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“In your wife’s hand” – If it was hers and now is Cassio’s, she must have given it to Cassio</a:t>
            </a:r>
          </a:p>
        </p:txBody>
      </p:sp>
      <p:pic>
        <p:nvPicPr>
          <p:cNvPr id="7172" name="Picture 4" descr="http://4.bp.blogspot.com/_Dd1vrR5HbRU/SUG-bWbT0yI/AAAAAAAAAhI/1hiiW3DPFDY/s400/trainspotting_ren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9" y="1834487"/>
            <a:ext cx="4499431" cy="50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239000" y="990600"/>
            <a:ext cx="1752600" cy="1676401"/>
          </a:xfrm>
          <a:prstGeom prst="wedgeEllipseCallout">
            <a:avLst>
              <a:gd name="adj1" fmla="val -44194"/>
              <a:gd name="adj2" fmla="val 6738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0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Shite. I’m your friend, mate.</a:t>
            </a:r>
            <a:endParaRPr lang="en-US" sz="10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allpapersus.com/wallpapers/2012/07/Muhammad-Ali-NYWTS-1280x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590800"/>
            <a:ext cx="4368338" cy="43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Tone, Motive, &amp; Diction (Othello) 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68775" cy="5105400"/>
          </a:xfrm>
        </p:spPr>
        <p:txBody>
          <a:bodyPr>
            <a:normAutofit fontScale="775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Tone: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Confused and enraged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 “O monstrous! monstrous!”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Motive: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Purpose: Find out his wife’s fidelity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“Give me a living reason she is disloyal.”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Diction: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“Black vengeance” – Othello recognizes the evil he choses to overtake him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“</a:t>
            </a:r>
            <a:r>
              <a:rPr lang="en-US" dirty="0" err="1" smtClean="0">
                <a:latin typeface="Goudy Old Style" panose="02020502050305020303" pitchFamily="18" charset="0"/>
              </a:rPr>
              <a:t>‘Tis</a:t>
            </a:r>
            <a:r>
              <a:rPr lang="en-US" dirty="0" smtClean="0">
                <a:latin typeface="Goudy Old Style" panose="02020502050305020303" pitchFamily="18" charset="0"/>
              </a:rPr>
              <a:t> a shrewd doubt, though it be but a dream.” – Wants to believe Iago in Desdemona’s unfaithfulness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990600"/>
            <a:ext cx="1600200" cy="16002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0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could she?</a:t>
            </a:r>
            <a:endParaRPr lang="en-US" sz="10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30009" y="2649652"/>
            <a:ext cx="419100" cy="439287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11729" y="3088941"/>
            <a:ext cx="236561" cy="243954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0443" y="3332895"/>
            <a:ext cx="118281" cy="121977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farm2.staticflickr.com/1214/5178710447_484a5331e8_z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3093"/>
            <a:ext cx="9736777" cy="73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  Is Iago Successful?</a:t>
            </a:r>
            <a:endParaRPr lang="en-US" dirty="0">
              <a:latin typeface="Edwardian Script ITC" panose="030303020407070D08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958" y="4038600"/>
                <a:ext cx="8915400" cy="2362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Goudy Old Style" panose="02020502050305020303" pitchFamily="18" charset="0"/>
                  </a:rPr>
                  <a:t>Yes!</a:t>
                </a:r>
              </a:p>
              <a:p>
                <a:pPr lvl="1"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Othello makes Iago lieutenant at the end of Scene III</a:t>
                </a:r>
              </a:p>
              <a:p>
                <a:pPr lvl="1"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By the end of the passage, Othello wishes to kill Desdemona and her “lover”</a:t>
                </a:r>
              </a:p>
              <a:p>
                <a:pPr lvl="2"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Love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 Vengeance</a:t>
                </a:r>
              </a:p>
              <a:p>
                <a:pPr lvl="1"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Othello believes Iago’s lies about his “disloyal”  wife</a:t>
                </a:r>
              </a:p>
              <a:p>
                <a:pPr lvl="2">
                  <a:buSzPct val="5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oudy Old Style" panose="02020502050305020303" pitchFamily="18" charset="0"/>
                  </a:rPr>
                  <a:t>A victim of Iago’s persuasion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8" y="4038600"/>
                <a:ext cx="8915400" cy="2362200"/>
              </a:xfrm>
              <a:blipFill rotWithShape="1">
                <a:blip r:embed="rId4"/>
                <a:stretch>
                  <a:fillRect l="-68" t="-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5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oldglobe.org/_img/pressphotos/pre2008%20photos/Othello%2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9468" b="63132"/>
          <a:stretch/>
        </p:blipFill>
        <p:spPr bwMode="auto">
          <a:xfrm>
            <a:off x="-990600" y="-762000"/>
            <a:ext cx="10515600" cy="7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Summary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514599"/>
          </a:xfrm>
        </p:spPr>
        <p:txBody>
          <a:bodyPr>
            <a:normAutofit fontScale="700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cs typeface="ZWAdobeF" pitchFamily="2" charset="0"/>
              </a:rPr>
              <a:t>Iago tells Othello that Desdemona is cheating on him with Cassio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cs typeface="ZWAdobeF" pitchFamily="2" charset="0"/>
              </a:rPr>
              <a:t>He supports this by telling Othello that he saw Cassio dream of Desdemona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cs typeface="ZWAdobeF" pitchFamily="2" charset="0"/>
              </a:rPr>
              <a:t>Othello is convinced, but Iago tells him to wait for more evidence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cs typeface="ZWAdobeF" pitchFamily="2" charset="0"/>
              </a:rPr>
              <a:t>Iago then tells Othello that he saw Cassio with Desdemona’s handkerchief (Othello’s first gift to her)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cs typeface="ZWAdobeF" pitchFamily="2" charset="0"/>
              </a:rPr>
              <a:t>Othello becomes enraged and swears to kill Desdemona</a:t>
            </a:r>
          </a:p>
        </p:txBody>
      </p:sp>
    </p:spTree>
    <p:extLst>
      <p:ext uri="{BB962C8B-B14F-4D97-AF65-F5344CB8AC3E}">
        <p14:creationId xmlns:p14="http://schemas.microsoft.com/office/powerpoint/2010/main" val="4189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4.bp.blogspot.com/_fbOk0_S7-3k/S7W7z70BY9I/AAAAAAAAATw/EBXedifZkl0/s320/trainspotting_rent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1" t="-3049" r="9911" b="15206"/>
          <a:stretch/>
        </p:blipFill>
        <p:spPr bwMode="auto">
          <a:xfrm flipH="1">
            <a:off x="1371600" y="0"/>
            <a:ext cx="18288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S.O.A.P.S.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Goudy Old Style" panose="02020502050305020303" pitchFamily="18" charset="0"/>
              </a:rPr>
              <a:t>IAGO</a:t>
            </a:r>
            <a:endParaRPr lang="en-US" b="0" dirty="0">
              <a:latin typeface="Goudy Old Style" panose="020205020503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 fontScale="925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Subject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The infidelity of Desdemona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Occasion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Iago wishes to convince Othello of Desdemona’s unfaithfulness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Audience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Othello – Noble Venetian who Iago despises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Purpose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To persuade Othello of his wife’s disloyalty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Speaker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Iago – Venetian soldier and pseudo-friend of Othello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Goudy Old Style" panose="02020502050305020303" pitchFamily="18" charset="0"/>
              </a:rPr>
              <a:t>OTHELLO</a:t>
            </a:r>
            <a:endParaRPr lang="en-US" b="0" dirty="0">
              <a:latin typeface="Goudy Old Style" panose="020205020503050203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>
            <a:normAutofit fontScale="925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Subject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The infidelity of Desdemona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Occasion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Othello is trying to decide whether or not his wife is faithful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Audience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Iago – Soldier under Othello; holds his trust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Purpose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To understand his wife’s loyalty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Speaker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oudy Old Style" panose="02020502050305020303" pitchFamily="18" charset="0"/>
              </a:rPr>
              <a:t>Othello – Venetian general and trusting friend of Iago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3078" name="Picture 6" descr="http://www.walkoffame.com/media/photos/muhammad-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96" y="0"/>
            <a:ext cx="169887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_U6nCxNIGdDo/TRUSNk1QViI/AAAAAAAAAEQ/-EPGR2CIbqw/s1600/Othell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731" y="0"/>
            <a:ext cx="10553325" cy="76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Video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10" y="3581400"/>
            <a:ext cx="8458200" cy="2514599"/>
          </a:xfrm>
        </p:spPr>
        <p:txBody>
          <a:bodyPr>
            <a:normAutofit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  <a:hlinkClick r:id="rId3"/>
              </a:rPr>
              <a:t>http://www.youtube.com/watch?v=8u1AENcTNbc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Text &amp; Annotation 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624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Give me a living reason she's disloyal.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do not like the office: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But, </a:t>
            </a:r>
            <a:r>
              <a:rPr lang="en-US" sz="3300" dirty="0" err="1">
                <a:latin typeface="Goudy Old Style" panose="02020502050305020303" pitchFamily="18" charset="0"/>
              </a:rPr>
              <a:t>sith</a:t>
            </a:r>
            <a:r>
              <a:rPr lang="en-US" sz="3300" dirty="0">
                <a:latin typeface="Goudy Old Style" panose="02020502050305020303" pitchFamily="18" charset="0"/>
              </a:rPr>
              <a:t> I am </a:t>
            </a:r>
            <a:r>
              <a:rPr lang="en-US" sz="3300" dirty="0" err="1">
                <a:latin typeface="Goudy Old Style" panose="02020502050305020303" pitchFamily="18" charset="0"/>
              </a:rPr>
              <a:t>enter'd</a:t>
            </a:r>
            <a:r>
              <a:rPr lang="en-US" sz="3300" dirty="0">
                <a:latin typeface="Goudy Old Style" panose="02020502050305020303" pitchFamily="18" charset="0"/>
              </a:rPr>
              <a:t> in this cause so far,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Prick'd</a:t>
            </a:r>
            <a:r>
              <a:rPr lang="en-US" sz="3300" dirty="0">
                <a:latin typeface="Goudy Old Style" panose="02020502050305020303" pitchFamily="18" charset="0"/>
              </a:rPr>
              <a:t> </a:t>
            </a:r>
            <a:r>
              <a:rPr lang="en-US" sz="3300" dirty="0" err="1">
                <a:latin typeface="Goudy Old Style" panose="02020502050305020303" pitchFamily="18" charset="0"/>
              </a:rPr>
              <a:t>to't</a:t>
            </a:r>
            <a:r>
              <a:rPr lang="en-US" sz="3300" dirty="0">
                <a:latin typeface="Goudy Old Style" panose="02020502050305020303" pitchFamily="18" charset="0"/>
              </a:rPr>
              <a:t> by foolish honesty and love,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 will go on. I lay with Cassio lately;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And, being troubled with a raging tooth,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 could not sleep.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There are a kind of men so loose of soul,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in their sleeps will mutter their affairs: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One of this kind is Cassio: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In sleep I heard him say 'Sweet Desdemona,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Let us be wary, let us hide our loves;'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And then, sir, would he gripe and wring my hand,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Cry 'O sweet creature!' and then kiss me hard,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As if he </a:t>
            </a:r>
            <a:r>
              <a:rPr lang="en-US" sz="3300" dirty="0" err="1">
                <a:latin typeface="Goudy Old Style" panose="02020502050305020303" pitchFamily="18" charset="0"/>
              </a:rPr>
              <a:t>pluck'd</a:t>
            </a:r>
            <a:r>
              <a:rPr lang="en-US" sz="3300" dirty="0">
                <a:latin typeface="Goudy Old Style" panose="02020502050305020303" pitchFamily="18" charset="0"/>
              </a:rPr>
              <a:t> up kisses by the roots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grew upon my lips: then laid his leg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Over my thigh, and </a:t>
            </a:r>
            <a:r>
              <a:rPr lang="en-US" sz="3300" dirty="0" err="1">
                <a:latin typeface="Goudy Old Style" panose="02020502050305020303" pitchFamily="18" charset="0"/>
              </a:rPr>
              <a:t>sigh'd</a:t>
            </a:r>
            <a:r>
              <a:rPr lang="en-US" sz="3300" dirty="0">
                <a:latin typeface="Goudy Old Style" panose="02020502050305020303" pitchFamily="18" charset="0"/>
              </a:rPr>
              <a:t>, and </a:t>
            </a:r>
            <a:r>
              <a:rPr lang="en-US" sz="3300" dirty="0" err="1">
                <a:latin typeface="Goudy Old Style" panose="02020502050305020303" pitchFamily="18" charset="0"/>
              </a:rPr>
              <a:t>kiss'd</a:t>
            </a:r>
            <a:r>
              <a:rPr lang="en-US" sz="3300" dirty="0">
                <a:latin typeface="Goudy Old Style" panose="02020502050305020303" pitchFamily="18" charset="0"/>
              </a:rPr>
              <a:t>; and then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Cried 'Cursed fate that gave thee to the Moor!'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 monstrous! monstrous!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Nay, this was but his dream.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But this denoted a foregone conclusion: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'Tis</a:t>
            </a:r>
            <a:r>
              <a:rPr lang="en-US" sz="3300" dirty="0">
                <a:latin typeface="Goudy Old Style" panose="02020502050305020303" pitchFamily="18" charset="0"/>
              </a:rPr>
              <a:t> a shrewd doubt, though it be but a dream.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And this may help to thicken other proofs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do demonstrate thinly</a:t>
            </a:r>
            <a:r>
              <a:rPr lang="en-US" sz="3300" dirty="0" smtClean="0">
                <a:latin typeface="Goudy Old Style" panose="02020502050305020303" pitchFamily="18" charset="0"/>
              </a:rPr>
              <a:t>.</a:t>
            </a:r>
            <a:endParaRPr lang="en-US" sz="3300" dirty="0">
              <a:latin typeface="Goudy Old Style" panose="020205020503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I'll tear her all to pieces.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Nay, but be wise: yet we see nothing done;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She may be honest yet. Tell me but this,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Have you not sometimes seen a handkerchief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Spotted with strawberries in your wife's hand?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gave her such a one; 'twas my first gift.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know not that; but such a </a:t>
            </a:r>
            <a:r>
              <a:rPr lang="en-US" sz="3300" dirty="0" smtClean="0">
                <a:latin typeface="Goudy Old Style" panose="02020502050305020303" pitchFamily="18" charset="0"/>
              </a:rPr>
              <a:t>handkerchief — </a:t>
            </a:r>
            <a:r>
              <a:rPr lang="en-US" sz="3300" dirty="0">
                <a:latin typeface="Goudy Old Style" panose="02020502050305020303" pitchFamily="18" charset="0"/>
              </a:rPr>
              <a:t/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 am sure it was your </a:t>
            </a:r>
            <a:r>
              <a:rPr lang="en-US" sz="3300" dirty="0" smtClean="0">
                <a:latin typeface="Goudy Old Style" panose="02020502050305020303" pitchFamily="18" charset="0"/>
              </a:rPr>
              <a:t>wife's—did </a:t>
            </a:r>
            <a:r>
              <a:rPr lang="en-US" sz="3300" dirty="0">
                <a:latin typeface="Goudy Old Style" panose="02020502050305020303" pitchFamily="18" charset="0"/>
              </a:rPr>
              <a:t>I to-day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See Cassio wipe his beard with.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If it be that--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If it be that, or any that was hers,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It speaks against her with the other proofs.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O, that the slave had forty thousand lives!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One is too poor, too weak for my revenge.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Now do I see 'tis true. Look here, Iago;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All my fond love thus do I blow to heaven.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'Tis</a:t>
            </a:r>
            <a:r>
              <a:rPr lang="en-US" sz="3300" dirty="0">
                <a:latin typeface="Goudy Old Style" panose="02020502050305020303" pitchFamily="18" charset="0"/>
              </a:rPr>
              <a:t> gone.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Arise, black vengeance, from thy hollow cell!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Yield up, O love, thy crown and hearted throne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To tyrannous hate! Swell, bosom, with thy fraught,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For 'tis of aspics' tongues!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120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List of Rhetorical Devices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Alliteration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Allusion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Anaphora</a:t>
            </a:r>
          </a:p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Antimetabole</a:t>
            </a:r>
            <a:endParaRPr lang="en-US" sz="1800" dirty="0" smtClean="0">
              <a:solidFill>
                <a:schemeClr val="bg1">
                  <a:lumMod val="95000"/>
                </a:schemeClr>
              </a:solidFill>
              <a:latin typeface="Goudy Old Style" panose="02020502050305020303" pitchFamily="18" charset="0"/>
            </a:endParaRP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Antithesis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Archaic Diction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Asyndeton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Cumulative Sentence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Hortative Sentence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Imperative Sentence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Inversion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Juxtaposition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Metaphor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Metonymy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Oxymoron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Parallelism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Periodic Sentence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Personification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Rhetorical Question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Zeugma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 r="4000" b="-688"/>
          <a:stretch/>
        </p:blipFill>
        <p:spPr bwMode="auto">
          <a:xfrm>
            <a:off x="-42081" y="4389120"/>
            <a:ext cx="4389120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Text &amp; Annotation 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624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Give me a living reason she's disloyal.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do not like the office: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But, </a:t>
            </a:r>
            <a:r>
              <a:rPr lang="en-US" sz="3300" dirty="0" err="1">
                <a:latin typeface="Goudy Old Style" panose="02020502050305020303" pitchFamily="18" charset="0"/>
              </a:rPr>
              <a:t>sith</a:t>
            </a:r>
            <a:r>
              <a:rPr lang="en-US" sz="3300" dirty="0">
                <a:latin typeface="Goudy Old Style" panose="02020502050305020303" pitchFamily="18" charset="0"/>
              </a:rPr>
              <a:t> I am </a:t>
            </a:r>
            <a:r>
              <a:rPr lang="en-US" sz="3300" dirty="0" err="1">
                <a:latin typeface="Goudy Old Style" panose="02020502050305020303" pitchFamily="18" charset="0"/>
              </a:rPr>
              <a:t>enter'd</a:t>
            </a:r>
            <a:r>
              <a:rPr lang="en-US" sz="3300" dirty="0">
                <a:latin typeface="Goudy Old Style" panose="02020502050305020303" pitchFamily="18" charset="0"/>
              </a:rPr>
              <a:t> in this cause so far,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Prick'd</a:t>
            </a:r>
            <a:r>
              <a:rPr lang="en-US" sz="3300" dirty="0">
                <a:latin typeface="Goudy Old Style" panose="02020502050305020303" pitchFamily="18" charset="0"/>
              </a:rPr>
              <a:t> </a:t>
            </a:r>
            <a:r>
              <a:rPr lang="en-US" sz="3300" dirty="0" err="1">
                <a:latin typeface="Goudy Old Style" panose="02020502050305020303" pitchFamily="18" charset="0"/>
              </a:rPr>
              <a:t>to't</a:t>
            </a:r>
            <a:r>
              <a:rPr lang="en-US" sz="3300" dirty="0">
                <a:latin typeface="Goudy Old Style" panose="02020502050305020303" pitchFamily="18" charset="0"/>
              </a:rPr>
              <a:t> by foolish honesty and love,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 will go on. I lay with Cassio lately;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And, being troubled with a raging tooth,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 could not sleep.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There are a kind of men so loose of soul,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in their sleeps will mutter their affairs: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One of this kind is Cassio: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In sleep I heard him say 'Sweet Desdemona,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Let us be wary, let us hide our loves</a:t>
            </a:r>
            <a:r>
              <a:rPr lang="en-US" sz="3300" dirty="0" smtClean="0">
                <a:latin typeface="Goudy Old Style" panose="02020502050305020303" pitchFamily="18" charset="0"/>
              </a:rPr>
              <a:t>;'</a:t>
            </a:r>
            <a:r>
              <a:rPr lang="en-US" sz="3300" dirty="0">
                <a:latin typeface="Goudy Old Style" panose="02020502050305020303" pitchFamily="18" charset="0"/>
              </a:rPr>
              <a:t/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And then, sir, would he gripe and wring my hand,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Cry 'O sweet creature!' and then kiss me hard,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As if he </a:t>
            </a:r>
            <a:r>
              <a:rPr lang="en-US" sz="3300" dirty="0" err="1">
                <a:latin typeface="Goudy Old Style" panose="02020502050305020303" pitchFamily="18" charset="0"/>
              </a:rPr>
              <a:t>pluck'd</a:t>
            </a:r>
            <a:r>
              <a:rPr lang="en-US" sz="3300" dirty="0">
                <a:latin typeface="Goudy Old Style" panose="02020502050305020303" pitchFamily="18" charset="0"/>
              </a:rPr>
              <a:t> up kisses by the roots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grew upon my lips: then laid his leg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Over my thigh, and </a:t>
            </a:r>
            <a:r>
              <a:rPr lang="en-US" sz="3300" dirty="0" err="1">
                <a:latin typeface="Goudy Old Style" panose="02020502050305020303" pitchFamily="18" charset="0"/>
              </a:rPr>
              <a:t>sigh'd</a:t>
            </a:r>
            <a:r>
              <a:rPr lang="en-US" sz="3300" dirty="0">
                <a:latin typeface="Goudy Old Style" panose="02020502050305020303" pitchFamily="18" charset="0"/>
              </a:rPr>
              <a:t>, and </a:t>
            </a:r>
            <a:r>
              <a:rPr lang="en-US" sz="3300" dirty="0" err="1">
                <a:latin typeface="Goudy Old Style" panose="02020502050305020303" pitchFamily="18" charset="0"/>
              </a:rPr>
              <a:t>kiss'd</a:t>
            </a:r>
            <a:r>
              <a:rPr lang="en-US" sz="3300" dirty="0">
                <a:latin typeface="Goudy Old Style" panose="02020502050305020303" pitchFamily="18" charset="0"/>
              </a:rPr>
              <a:t>; and then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Cried 'Cursed fate that gave thee to the Moor!'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 monstrous! monstrous!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Nay, this was but his dream.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But this denoted a foregone conclusion: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'Tis</a:t>
            </a:r>
            <a:r>
              <a:rPr lang="en-US" sz="3300" dirty="0">
                <a:latin typeface="Goudy Old Style" panose="02020502050305020303" pitchFamily="18" charset="0"/>
              </a:rPr>
              <a:t> a shrewd doubt, though it be but a dream.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And this may help to thicken other proofs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That do demonstrate thinly</a:t>
            </a:r>
            <a:r>
              <a:rPr lang="en-US" sz="3300" dirty="0" smtClean="0">
                <a:latin typeface="Goudy Old Style" panose="02020502050305020303" pitchFamily="18" charset="0"/>
              </a:rPr>
              <a:t>.</a:t>
            </a:r>
            <a:endParaRPr lang="en-US" sz="3300" dirty="0">
              <a:latin typeface="Goudy Old Style" panose="020205020503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I'll tear her all to pieces.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Nay, but be wise: yet we see nothing done;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She may be honest yet. Tell me but this,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Have you not sometimes seen a handkerchief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Spotted with strawberries in your wife's hand?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gave her such a one; 'twas my first gift.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 know not that; but such a </a:t>
            </a:r>
            <a:r>
              <a:rPr lang="en-US" sz="3300" dirty="0" smtClean="0">
                <a:latin typeface="Goudy Old Style" panose="02020502050305020303" pitchFamily="18" charset="0"/>
              </a:rPr>
              <a:t>handkerchief— </a:t>
            </a:r>
            <a:br>
              <a:rPr lang="en-US" sz="3300" dirty="0" smtClean="0">
                <a:latin typeface="Goudy Old Style" panose="02020502050305020303" pitchFamily="18" charset="0"/>
              </a:rPr>
            </a:br>
            <a:r>
              <a:rPr lang="en-US" sz="3300" dirty="0" smtClean="0">
                <a:latin typeface="Goudy Old Style" panose="02020502050305020303" pitchFamily="18" charset="0"/>
              </a:rPr>
              <a:t>I </a:t>
            </a:r>
            <a:r>
              <a:rPr lang="en-US" sz="3300" dirty="0">
                <a:latin typeface="Goudy Old Style" panose="02020502050305020303" pitchFamily="18" charset="0"/>
              </a:rPr>
              <a:t>am sure it was your </a:t>
            </a:r>
            <a:r>
              <a:rPr lang="en-US" sz="3300" dirty="0" smtClean="0">
                <a:latin typeface="Goudy Old Style" panose="02020502050305020303" pitchFamily="18" charset="0"/>
              </a:rPr>
              <a:t>wife's—did </a:t>
            </a:r>
            <a:r>
              <a:rPr lang="en-US" sz="3300" dirty="0">
                <a:latin typeface="Goudy Old Style" panose="02020502050305020303" pitchFamily="18" charset="0"/>
              </a:rPr>
              <a:t>I to-day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See Cassio wipe his beard with.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If it be that--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IAGO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If it be that, or any that was hers,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It speaks against her with the other proofs.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OTHELLO</a:t>
            </a:r>
          </a:p>
          <a:p>
            <a:pPr marL="0" indent="0">
              <a:buNone/>
            </a:pPr>
            <a:r>
              <a:rPr lang="en-US" sz="3300" dirty="0">
                <a:latin typeface="Goudy Old Style" panose="02020502050305020303" pitchFamily="18" charset="0"/>
              </a:rPr>
              <a:t>O, that the slave had forty thousand lives!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One is too poor, too weak for my revenge.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Now do I see 'tis true. Look here, Iago;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All my fond love thus do I blow to heaven.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 err="1">
                <a:latin typeface="Goudy Old Style" panose="02020502050305020303" pitchFamily="18" charset="0"/>
              </a:rPr>
              <a:t>'Tis</a:t>
            </a:r>
            <a:r>
              <a:rPr lang="en-US" sz="3300" dirty="0">
                <a:latin typeface="Goudy Old Style" panose="02020502050305020303" pitchFamily="18" charset="0"/>
              </a:rPr>
              <a:t> gone.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Arise, black vengeance, from thy hollow cell!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Yield up, O love, thy crown and hearted throne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To tyrannous hate! Swell, bosom, with thy fraught,</a:t>
            </a:r>
            <a:br>
              <a:rPr lang="en-US" sz="3300" dirty="0">
                <a:latin typeface="Goudy Old Style" panose="02020502050305020303" pitchFamily="18" charset="0"/>
              </a:rPr>
            </a:br>
            <a:r>
              <a:rPr lang="en-US" sz="3300" dirty="0">
                <a:latin typeface="Goudy Old Style" panose="02020502050305020303" pitchFamily="18" charset="0"/>
              </a:rPr>
              <a:t>For 'tis of aspics' tongues!</a:t>
            </a:r>
          </a:p>
          <a:p>
            <a:pPr marL="0" indent="0">
              <a:buNone/>
            </a:pPr>
            <a:endParaRPr lang="en-US" sz="1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1241640" y="2199621"/>
              <a:ext cx="177974" cy="174563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354" y="2191343"/>
                <a:ext cx="194546" cy="191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2294475" y="2183781"/>
              <a:ext cx="2068200" cy="893079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195" y="2175502"/>
                <a:ext cx="2084760" cy="909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1352715" y="2551260"/>
              <a:ext cx="1667160" cy="55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4435" y="2542980"/>
                <a:ext cx="16837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580875" y="2750340"/>
              <a:ext cx="2429280" cy="770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2595" y="2742060"/>
                <a:ext cx="2445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599955" y="2877060"/>
              <a:ext cx="1095840" cy="33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675" y="2868780"/>
                <a:ext cx="1112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Ink 61"/>
              <p14:cNvContentPartPr/>
              <p14:nvPr/>
            </p14:nvContentPartPr>
            <p14:xfrm>
              <a:off x="3675795" y="3019590"/>
              <a:ext cx="2991960" cy="59079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7515" y="3011310"/>
                <a:ext cx="3008520" cy="60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/>
              <p14:cNvContentPartPr/>
              <p14:nvPr/>
            </p14:nvContentPartPr>
            <p14:xfrm>
              <a:off x="514275" y="3990540"/>
              <a:ext cx="171720" cy="3297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995" y="3982260"/>
                <a:ext cx="1882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" name="Ink 84"/>
              <p14:cNvContentPartPr/>
              <p14:nvPr/>
            </p14:nvContentPartPr>
            <p14:xfrm>
              <a:off x="1990635" y="3990180"/>
              <a:ext cx="2581560" cy="3918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2355" y="3981897"/>
                <a:ext cx="2598120" cy="408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Ink 122"/>
              <p14:cNvContentPartPr/>
              <p14:nvPr/>
            </p14:nvContentPartPr>
            <p14:xfrm>
              <a:off x="474315" y="5186460"/>
              <a:ext cx="1964880" cy="2347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035" y="5178180"/>
                <a:ext cx="1981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9" name="Ink 188"/>
              <p14:cNvContentPartPr/>
              <p14:nvPr/>
            </p14:nvContentPartPr>
            <p14:xfrm>
              <a:off x="5324595" y="2045070"/>
              <a:ext cx="476640" cy="223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6315" y="2036790"/>
                <a:ext cx="493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0" name="Ink 219"/>
              <p14:cNvContentPartPr/>
              <p14:nvPr/>
            </p14:nvContentPartPr>
            <p14:xfrm>
              <a:off x="6924795" y="3952710"/>
              <a:ext cx="1571760" cy="38160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16515" y="3944430"/>
                <a:ext cx="158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1" name="Ink 220"/>
              <p14:cNvContentPartPr/>
              <p14:nvPr/>
            </p14:nvContentPartPr>
            <p14:xfrm>
              <a:off x="6820035" y="4238550"/>
              <a:ext cx="727200" cy="3816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11755" y="4230270"/>
                <a:ext cx="743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3" name="Ink 232"/>
              <p14:cNvContentPartPr/>
              <p14:nvPr/>
            </p14:nvContentPartPr>
            <p14:xfrm>
              <a:off x="5084115" y="5607420"/>
              <a:ext cx="1088280" cy="21708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5835" y="5599140"/>
                <a:ext cx="1104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0" name="Ink 249"/>
              <p14:cNvContentPartPr/>
              <p14:nvPr/>
            </p14:nvContentPartPr>
            <p14:xfrm>
              <a:off x="4679115" y="5626860"/>
              <a:ext cx="179640" cy="6220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70835" y="5618580"/>
                <a:ext cx="1962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1" name="Ink 250"/>
              <p14:cNvContentPartPr/>
              <p14:nvPr/>
            </p14:nvContentPartPr>
            <p14:xfrm>
              <a:off x="4448355" y="5877060"/>
              <a:ext cx="228960" cy="3621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40075" y="5868780"/>
                <a:ext cx="2455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2" name="Ink 251"/>
              <p14:cNvContentPartPr/>
              <p14:nvPr/>
            </p14:nvContentPartPr>
            <p14:xfrm>
              <a:off x="4704315" y="4247190"/>
              <a:ext cx="182520" cy="33675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96035" y="4238906"/>
                <a:ext cx="199080" cy="353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6" name="Ink 275"/>
              <p14:cNvContentPartPr/>
              <p14:nvPr/>
            </p14:nvContentPartPr>
            <p14:xfrm>
              <a:off x="5953155" y="5153100"/>
              <a:ext cx="2819880" cy="57168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44875" y="5144820"/>
                <a:ext cx="28364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5" name="Ink 304"/>
              <p14:cNvContentPartPr/>
              <p14:nvPr/>
            </p14:nvContentPartPr>
            <p14:xfrm>
              <a:off x="6172035" y="5180460"/>
              <a:ext cx="1086480" cy="1756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3755" y="5172180"/>
                <a:ext cx="11030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2" name="Ink 331"/>
              <p14:cNvContentPartPr/>
              <p14:nvPr/>
            </p14:nvContentPartPr>
            <p14:xfrm>
              <a:off x="8086875" y="5772300"/>
              <a:ext cx="524160" cy="11484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78595" y="5764020"/>
                <a:ext cx="5407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3" name="Ink 332"/>
              <p14:cNvContentPartPr/>
              <p14:nvPr/>
            </p14:nvContentPartPr>
            <p14:xfrm>
              <a:off x="6828242" y="2315216"/>
              <a:ext cx="890640" cy="8676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0362" y="2219456"/>
                <a:ext cx="9867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4" name="Ink 333"/>
              <p14:cNvContentPartPr/>
              <p14:nvPr/>
            </p14:nvContentPartPr>
            <p14:xfrm>
              <a:off x="4773722" y="2467856"/>
              <a:ext cx="2980800" cy="4284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25842" y="2371736"/>
                <a:ext cx="3076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5" name="Ink 334"/>
              <p14:cNvContentPartPr/>
              <p14:nvPr/>
            </p14:nvContentPartPr>
            <p14:xfrm>
              <a:off x="4750181" y="4370096"/>
              <a:ext cx="2149920" cy="7704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02301" y="4273976"/>
                <a:ext cx="2245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6" name="Ink 335"/>
              <p14:cNvContentPartPr/>
              <p14:nvPr/>
            </p14:nvContentPartPr>
            <p14:xfrm>
              <a:off x="4762061" y="4510856"/>
              <a:ext cx="2814840" cy="13320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14181" y="4414736"/>
                <a:ext cx="29106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8" name="Ink 337"/>
              <p14:cNvContentPartPr/>
              <p14:nvPr/>
            </p14:nvContentPartPr>
            <p14:xfrm>
              <a:off x="2351819" y="2943570"/>
              <a:ext cx="866880" cy="39240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03579" y="2847810"/>
                <a:ext cx="963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9" name="Ink 338"/>
              <p14:cNvContentPartPr/>
              <p14:nvPr/>
            </p14:nvContentPartPr>
            <p14:xfrm>
              <a:off x="1828739" y="3251010"/>
              <a:ext cx="489240" cy="3924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80859" y="3154890"/>
                <a:ext cx="585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0" name="Ink 339"/>
              <p14:cNvContentPartPr/>
              <p14:nvPr/>
            </p14:nvContentPartPr>
            <p14:xfrm>
              <a:off x="2113859" y="3429570"/>
              <a:ext cx="1223640" cy="6372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65979" y="3333450"/>
                <a:ext cx="13194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1" name="Ink 340"/>
              <p14:cNvContentPartPr/>
              <p14:nvPr/>
            </p14:nvContentPartPr>
            <p14:xfrm>
              <a:off x="546779" y="3557010"/>
              <a:ext cx="2363040" cy="5472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539" y="3460890"/>
                <a:ext cx="2459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2" name="Ink 341"/>
              <p14:cNvContentPartPr/>
              <p14:nvPr/>
            </p14:nvContentPartPr>
            <p14:xfrm>
              <a:off x="831179" y="3866250"/>
              <a:ext cx="1152360" cy="5292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3299" y="3770490"/>
                <a:ext cx="1248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4" name="Ink 343"/>
              <p14:cNvContentPartPr/>
              <p14:nvPr/>
            </p14:nvContentPartPr>
            <p14:xfrm>
              <a:off x="2090099" y="3408330"/>
              <a:ext cx="1341720" cy="6084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42219" y="3312210"/>
                <a:ext cx="1437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5" name="Ink 344"/>
              <p14:cNvContentPartPr/>
              <p14:nvPr/>
            </p14:nvContentPartPr>
            <p14:xfrm>
              <a:off x="463619" y="3562770"/>
              <a:ext cx="2529360" cy="7164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5379" y="3466650"/>
                <a:ext cx="2625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6" name="Ink 345"/>
              <p14:cNvContentPartPr/>
              <p14:nvPr/>
            </p14:nvContentPartPr>
            <p14:xfrm>
              <a:off x="570539" y="4050930"/>
              <a:ext cx="2458080" cy="1026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2299" y="3954810"/>
                <a:ext cx="2554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7" name="Ink 346"/>
              <p14:cNvContentPartPr/>
              <p14:nvPr/>
            </p14:nvContentPartPr>
            <p14:xfrm>
              <a:off x="570539" y="4215090"/>
              <a:ext cx="1531800" cy="6156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2299" y="4118970"/>
                <a:ext cx="16279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8" name="Ink 347"/>
              <p14:cNvContentPartPr/>
              <p14:nvPr/>
            </p14:nvContentPartPr>
            <p14:xfrm>
              <a:off x="594299" y="3110970"/>
              <a:ext cx="2790000" cy="6408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6059" y="3014850"/>
                <a:ext cx="28864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9" name="Ink 348"/>
              <p14:cNvContentPartPr/>
              <p14:nvPr/>
            </p14:nvContentPartPr>
            <p14:xfrm>
              <a:off x="558659" y="3227970"/>
              <a:ext cx="1793160" cy="11448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0419" y="3131850"/>
                <a:ext cx="18892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0" name="Ink 349"/>
              <p14:cNvContentPartPr/>
              <p14:nvPr/>
            </p14:nvContentPartPr>
            <p14:xfrm>
              <a:off x="546779" y="3383490"/>
              <a:ext cx="1710000" cy="10908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8539" y="3287370"/>
                <a:ext cx="18061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1" name="Ink 350"/>
              <p14:cNvContentPartPr/>
              <p14:nvPr/>
            </p14:nvContentPartPr>
            <p14:xfrm>
              <a:off x="617339" y="3513450"/>
              <a:ext cx="2625120" cy="191880"/>
            </p14:xfrm>
          </p:contentPart>
        </mc:Choice>
        <mc:Fallback xmlns="">
          <p:pic>
            <p:nvPicPr>
              <p:cNvPr id="351" name="Ink 35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9459" y="3417330"/>
                <a:ext cx="2720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2" name="Ink 351"/>
              <p14:cNvContentPartPr/>
              <p14:nvPr/>
            </p14:nvContentPartPr>
            <p14:xfrm>
              <a:off x="594299" y="3668970"/>
              <a:ext cx="2481840" cy="1076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46059" y="3573210"/>
                <a:ext cx="2577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53" name="Ink 352"/>
              <p14:cNvContentPartPr/>
              <p14:nvPr/>
            </p14:nvContentPartPr>
            <p14:xfrm>
              <a:off x="652979" y="3823410"/>
              <a:ext cx="3028680" cy="11952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5099" y="3727650"/>
                <a:ext cx="3124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4" name="Ink 353"/>
              <p14:cNvContentPartPr/>
              <p14:nvPr/>
            </p14:nvContentPartPr>
            <p14:xfrm>
              <a:off x="2933219" y="3728370"/>
              <a:ext cx="926640" cy="6336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85339" y="3632610"/>
                <a:ext cx="10224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55" name="Ink 354"/>
              <p14:cNvContentPartPr/>
              <p14:nvPr/>
            </p14:nvContentPartPr>
            <p14:xfrm>
              <a:off x="499259" y="4011690"/>
              <a:ext cx="2766960" cy="7560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1019" y="3915570"/>
                <a:ext cx="2863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56" name="Ink 355"/>
              <p14:cNvContentPartPr/>
              <p14:nvPr/>
            </p14:nvContentPartPr>
            <p14:xfrm>
              <a:off x="487379" y="4226970"/>
              <a:ext cx="2826360" cy="5148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9139" y="4130850"/>
                <a:ext cx="2922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57" name="Ink 356"/>
              <p14:cNvContentPartPr/>
              <p14:nvPr/>
            </p14:nvContentPartPr>
            <p14:xfrm>
              <a:off x="606179" y="4339290"/>
              <a:ext cx="2991960" cy="79200"/>
            </p14:xfrm>
          </p:contentPart>
        </mc:Choice>
        <mc:Fallback xmlns="">
          <p:pic>
            <p:nvPicPr>
              <p:cNvPr id="357" name="Ink 35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7939" y="4243170"/>
                <a:ext cx="30884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58" name="Ink 357"/>
              <p14:cNvContentPartPr/>
              <p14:nvPr/>
            </p14:nvContentPartPr>
            <p14:xfrm>
              <a:off x="463619" y="4095570"/>
              <a:ext cx="3158280" cy="52704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5379" y="3999450"/>
                <a:ext cx="325476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59" name="Ink 358"/>
              <p14:cNvContentPartPr/>
              <p14:nvPr/>
            </p14:nvContentPartPr>
            <p14:xfrm>
              <a:off x="2642699" y="3515250"/>
              <a:ext cx="338400" cy="130680"/>
            </p14:xfrm>
          </p:contentPart>
        </mc:Choice>
        <mc:Fallback xmlns="">
          <p:pic>
            <p:nvPicPr>
              <p:cNvPr id="359" name="Ink 35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94819" y="3419130"/>
                <a:ext cx="434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0" name="Ink 359"/>
              <p14:cNvContentPartPr/>
              <p14:nvPr/>
            </p14:nvContentPartPr>
            <p14:xfrm>
              <a:off x="902459" y="6244410"/>
              <a:ext cx="2468520" cy="11304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54579" y="6148290"/>
                <a:ext cx="25646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61" name="Ink 360"/>
              <p14:cNvContentPartPr/>
              <p14:nvPr/>
            </p14:nvContentPartPr>
            <p14:xfrm>
              <a:off x="558659" y="6396330"/>
              <a:ext cx="1864440" cy="7596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0419" y="6300570"/>
                <a:ext cx="1960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2" name="Ink 361"/>
              <p14:cNvContentPartPr/>
              <p14:nvPr/>
            </p14:nvContentPartPr>
            <p14:xfrm>
              <a:off x="2314635" y="4895910"/>
              <a:ext cx="1602360" cy="65859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306355" y="4887628"/>
                <a:ext cx="1618920" cy="67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3" name="Ink 362"/>
              <p14:cNvContentPartPr/>
              <p14:nvPr/>
            </p14:nvContentPartPr>
            <p14:xfrm>
              <a:off x="2457555" y="5200470"/>
              <a:ext cx="5924880" cy="149595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49275" y="5192189"/>
                <a:ext cx="5941440" cy="151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64" name="Ink 363"/>
              <p14:cNvContentPartPr/>
              <p14:nvPr/>
            </p14:nvContentPartPr>
            <p14:xfrm>
              <a:off x="1140059" y="6182850"/>
              <a:ext cx="2173680" cy="64440"/>
            </p14:xfrm>
          </p:contentPart>
        </mc:Choice>
        <mc:Fallback xmlns="">
          <p:pic>
            <p:nvPicPr>
              <p:cNvPr id="364" name="Ink 363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92179" y="6086730"/>
                <a:ext cx="22694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65" name="Ink 364"/>
              <p14:cNvContentPartPr/>
              <p14:nvPr/>
            </p14:nvContentPartPr>
            <p14:xfrm>
              <a:off x="4762934" y="3273464"/>
              <a:ext cx="914400" cy="18000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15054" y="3177344"/>
                <a:ext cx="1010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66" name="Ink 365"/>
              <p14:cNvContentPartPr/>
              <p14:nvPr/>
            </p14:nvContentPartPr>
            <p14:xfrm>
              <a:off x="518534" y="2060984"/>
              <a:ext cx="2648160" cy="122040"/>
            </p14:xfrm>
          </p:contentPart>
        </mc:Choice>
        <mc:Fallback xmlns="">
          <p:pic>
            <p:nvPicPr>
              <p:cNvPr id="366" name="Ink 365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0654" y="1964864"/>
                <a:ext cx="2743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67" name="Ink 366"/>
              <p14:cNvContentPartPr/>
              <p14:nvPr/>
            </p14:nvContentPartPr>
            <p14:xfrm>
              <a:off x="532214" y="2300024"/>
              <a:ext cx="2564640" cy="6408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84334" y="2203904"/>
                <a:ext cx="26607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68" name="Ink 367"/>
              <p14:cNvContentPartPr/>
              <p14:nvPr/>
            </p14:nvContentPartPr>
            <p14:xfrm>
              <a:off x="532214" y="2224064"/>
              <a:ext cx="900720" cy="4176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84334" y="2128304"/>
                <a:ext cx="996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69" name="Ink 368"/>
              <p14:cNvContentPartPr/>
              <p14:nvPr/>
            </p14:nvContentPartPr>
            <p14:xfrm>
              <a:off x="477494" y="1948664"/>
              <a:ext cx="1542240" cy="720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9614" y="1852904"/>
                <a:ext cx="1638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70" name="Ink 369"/>
              <p14:cNvContentPartPr/>
              <p14:nvPr/>
            </p14:nvContentPartPr>
            <p14:xfrm>
              <a:off x="1363814" y="2060984"/>
              <a:ext cx="1447560" cy="48168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15574" y="1964864"/>
                <a:ext cx="15440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71" name="Ink 370"/>
              <p14:cNvContentPartPr/>
              <p14:nvPr/>
            </p14:nvContentPartPr>
            <p14:xfrm>
              <a:off x="4736294" y="3409184"/>
              <a:ext cx="2538360" cy="8712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88054" y="3313064"/>
                <a:ext cx="2634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72" name="Ink 371"/>
              <p14:cNvContentPartPr/>
              <p14:nvPr/>
            </p14:nvContentPartPr>
            <p14:xfrm>
              <a:off x="4722614" y="3569024"/>
              <a:ext cx="2088000" cy="8892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74374" y="3472904"/>
                <a:ext cx="21841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73" name="Ink 372"/>
              <p14:cNvContentPartPr/>
              <p14:nvPr/>
            </p14:nvContentPartPr>
            <p14:xfrm>
              <a:off x="4964353" y="4921897"/>
              <a:ext cx="2565360" cy="55440"/>
            </p14:xfrm>
          </p:contentPart>
        </mc:Choice>
        <mc:Fallback xmlns="">
          <p:pic>
            <p:nvPicPr>
              <p:cNvPr id="373" name="Ink 372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916113" y="4825777"/>
                <a:ext cx="2661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74" name="Ink 373"/>
              <p14:cNvContentPartPr/>
              <p14:nvPr/>
            </p14:nvContentPartPr>
            <p14:xfrm>
              <a:off x="4702633" y="5032777"/>
              <a:ext cx="2802960" cy="10944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54753" y="4936657"/>
                <a:ext cx="28987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75" name="Ink 374"/>
              <p14:cNvContentPartPr/>
              <p14:nvPr/>
            </p14:nvContentPartPr>
            <p14:xfrm>
              <a:off x="4750153" y="5198017"/>
              <a:ext cx="2636640" cy="12492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02273" y="5102257"/>
                <a:ext cx="2732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76" name="Ink 375"/>
              <p14:cNvContentPartPr/>
              <p14:nvPr/>
            </p14:nvContentPartPr>
            <p14:xfrm>
              <a:off x="4809553" y="5352097"/>
              <a:ext cx="2731680" cy="134640"/>
            </p14:xfrm>
          </p:contentPart>
        </mc:Choice>
        <mc:Fallback xmlns="">
          <p:pic>
            <p:nvPicPr>
              <p:cNvPr id="376" name="Ink 375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61673" y="5256337"/>
                <a:ext cx="28274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77" name="Ink 376"/>
              <p14:cNvContentPartPr/>
              <p14:nvPr/>
            </p14:nvContentPartPr>
            <p14:xfrm>
              <a:off x="4726393" y="5561257"/>
              <a:ext cx="688680" cy="56160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678513" y="5465137"/>
                <a:ext cx="7848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78" name="Ink 377"/>
              <p14:cNvContentPartPr/>
              <p14:nvPr/>
            </p14:nvContentPartPr>
            <p14:xfrm>
              <a:off x="4702633" y="5687977"/>
              <a:ext cx="3088080" cy="9792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54753" y="5591857"/>
                <a:ext cx="3183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79" name="Ink 378"/>
              <p14:cNvContentPartPr/>
              <p14:nvPr/>
            </p14:nvContentPartPr>
            <p14:xfrm>
              <a:off x="4690753" y="5842417"/>
              <a:ext cx="3277440" cy="84240"/>
            </p14:xfrm>
          </p:contentPart>
        </mc:Choice>
        <mc:Fallback xmlns="">
          <p:pic>
            <p:nvPicPr>
              <p:cNvPr id="379" name="Ink 378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42873" y="5746297"/>
                <a:ext cx="33735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80" name="Ink 379"/>
              <p14:cNvContentPartPr/>
              <p14:nvPr/>
            </p14:nvContentPartPr>
            <p14:xfrm>
              <a:off x="4726393" y="6002977"/>
              <a:ext cx="3313080" cy="77400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78513" y="5907217"/>
                <a:ext cx="34092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81" name="Ink 380"/>
              <p14:cNvContentPartPr/>
              <p14:nvPr/>
            </p14:nvContentPartPr>
            <p14:xfrm>
              <a:off x="4726393" y="6150217"/>
              <a:ext cx="1769760" cy="15732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678513" y="6054457"/>
                <a:ext cx="18655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82" name="Ink 381"/>
              <p14:cNvContentPartPr/>
              <p14:nvPr/>
            </p14:nvContentPartPr>
            <p14:xfrm>
              <a:off x="5011873" y="6032137"/>
              <a:ext cx="926280" cy="16704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963633" y="5936377"/>
                <a:ext cx="1022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83" name="Ink 382"/>
              <p14:cNvContentPartPr/>
              <p14:nvPr/>
            </p14:nvContentPartPr>
            <p14:xfrm>
              <a:off x="4702993" y="4928377"/>
              <a:ext cx="332640" cy="37080"/>
            </p14:xfrm>
          </p:contentPart>
        </mc:Choice>
        <mc:Fallback xmlns="">
          <p:pic>
            <p:nvPicPr>
              <p:cNvPr id="383" name="Ink 382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655113" y="4832257"/>
                <a:ext cx="42840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3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i8OzdnVreqQ/UMqa0udQWYI/AAAAAAAAAAQ/GGk6XrotDKM/s1600/othello-handkerchi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80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Rhetorical Devices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550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  <a:latin typeface="Goudy Old Style" panose="02020502050305020303" pitchFamily="18" charset="0"/>
              </a:rPr>
              <a:t>LOGOS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Handkerchief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Example of Cassio talking in his sleep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F0"/>
                </a:solidFill>
                <a:latin typeface="Goudy Old Style" panose="02020502050305020303" pitchFamily="18" charset="0"/>
              </a:rPr>
              <a:t>ETHOS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Innocent friend – “I know not that”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Saw Cassio with the handkerchief 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PATHOS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Diction: gripe, wring,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sigh’d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, loose of soul</a:t>
            </a:r>
          </a:p>
          <a:p>
            <a:pPr lvl="2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Goudy Old Style" panose="02020502050305020303" pitchFamily="18" charset="0"/>
              </a:rPr>
              <a:t>Demonizes Cassio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i8OzdnVreqQ/UMqa0udQWYI/AAAAAAAAAAQ/GGk6XrotDKM/s1600/othello-handkerchi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80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Rhetorical Devices</a:t>
            </a:r>
            <a:endParaRPr lang="en-US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6999"/>
          </a:xfrm>
        </p:spPr>
        <p:txBody>
          <a:bodyPr>
            <a:normAutofit fontScale="70000" lnSpcReduction="20000"/>
          </a:bodyPr>
          <a:lstStyle/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Imperative Sentence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“Yield up, O love, thy crown and hearted throne/To tyrannous hate!”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Goudy Old Style" panose="02020502050305020303" pitchFamily="18" charset="0"/>
            </a:endParaRP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Hortative Sentence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“‘Let us be wary, let us hide our loves;’”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Alliteration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“…do demonstrate…”, “Spotted with strawberries”</a:t>
            </a:r>
          </a:p>
          <a:p>
            <a:pPr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rPr>
              <a:t>Juxtaposition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Goudy Old Style" panose="02020502050305020303" pitchFamily="18" charset="0"/>
              </a:rPr>
              <a:t>Iago in place of Desdemona in his story about Cassio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bg1">
                  <a:lumMod val="8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666</Words>
  <Application>Microsoft Office PowerPoint</Application>
  <PresentationFormat>On-screen Show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Tragedy of Othello, the Moor of Venice</vt:lpstr>
      <vt:lpstr>Summary</vt:lpstr>
      <vt:lpstr>S.O.A.P.S.</vt:lpstr>
      <vt:lpstr>Video</vt:lpstr>
      <vt:lpstr>Text &amp; Annotation </vt:lpstr>
      <vt:lpstr>List of Rhetorical Devices</vt:lpstr>
      <vt:lpstr>Text &amp; Annotation </vt:lpstr>
      <vt:lpstr>Rhetorical Devices</vt:lpstr>
      <vt:lpstr>Rhetorical Devices</vt:lpstr>
      <vt:lpstr>Rhetorical Devices</vt:lpstr>
      <vt:lpstr>Tone, Motive, &amp; Diction (Iago) </vt:lpstr>
      <vt:lpstr>Tone, Motive, &amp; Diction (Othello) </vt:lpstr>
      <vt:lpstr>  Is Iago Successful?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 Othello, the Moor of Venice</dc:title>
  <dc:creator>Verrilli, Evan 2014</dc:creator>
  <cp:lastModifiedBy>Eble, Eric (Faculty)</cp:lastModifiedBy>
  <cp:revision>34</cp:revision>
  <dcterms:created xsi:type="dcterms:W3CDTF">2013-09-22T19:15:20Z</dcterms:created>
  <dcterms:modified xsi:type="dcterms:W3CDTF">2013-10-01T18:48:34Z</dcterms:modified>
</cp:coreProperties>
</file>