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3" r:id="rId6"/>
    <p:sldId id="264" r:id="rId7"/>
    <p:sldId id="265" r:id="rId8"/>
    <p:sldId id="261" r:id="rId9"/>
    <p:sldId id="262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727-9F5D-46FD-803A-D307E449125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F2AE-8551-4225-AC34-74DD62D1E40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727-9F5D-46FD-803A-D307E449125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F2AE-8551-4225-AC34-74DD62D1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727-9F5D-46FD-803A-D307E449125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F2AE-8551-4225-AC34-74DD62D1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727-9F5D-46FD-803A-D307E449125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F2AE-8551-4225-AC34-74DD62D1E4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727-9F5D-46FD-803A-D307E449125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F2AE-8551-4225-AC34-74DD62D1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727-9F5D-46FD-803A-D307E449125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F2AE-8551-4225-AC34-74DD62D1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727-9F5D-46FD-803A-D307E449125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F2AE-8551-4225-AC34-74DD62D1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727-9F5D-46FD-803A-D307E449125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F2AE-8551-4225-AC34-74DD62D1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727-9F5D-46FD-803A-D307E449125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F2AE-8551-4225-AC34-74DD62D1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727-9F5D-46FD-803A-D307E449125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F2AE-8551-4225-AC34-74DD62D1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7727-9F5D-46FD-803A-D307E449125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F2AE-8551-4225-AC34-74DD62D1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A1D7727-9F5D-46FD-803A-D307E449125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C3BF2AE-8551-4225-AC34-74DD62D1E40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films.org/?s=black+hawk+dow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Kellis Kincaid</a:t>
            </a:r>
          </a:p>
          <a:p>
            <a:r>
              <a:rPr lang="en-US" dirty="0" smtClean="0"/>
              <a:t>Andy “</a:t>
            </a:r>
            <a:r>
              <a:rPr lang="en-US" dirty="0" err="1" smtClean="0"/>
              <a:t>BigRed</a:t>
            </a:r>
            <a:r>
              <a:rPr lang="en-US" dirty="0" smtClean="0"/>
              <a:t>” Strotman</a:t>
            </a:r>
          </a:p>
          <a:p>
            <a:r>
              <a:rPr lang="en-US" dirty="0" smtClean="0"/>
              <a:t>Joe Pappalardo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Military spending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a manner similar to the </a:t>
            </a:r>
            <a:r>
              <a:rPr lang="en-US" dirty="0" err="1" smtClean="0"/>
              <a:t>Duffelblog</a:t>
            </a:r>
            <a:r>
              <a:rPr lang="en-US" dirty="0" smtClean="0"/>
              <a:t> articles you read before class, compose an article which satirizes the egregious spending of the Department of Defense and / or the military.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BHD: </a:t>
            </a:r>
          </a:p>
          <a:p>
            <a:pPr lvl="1"/>
            <a:r>
              <a:rPr lang="en-US" dirty="0">
                <a:hlinkClick r:id="rId2"/>
              </a:rPr>
              <a:t>http://ffilms.org//?</a:t>
            </a:r>
            <a:r>
              <a:rPr lang="en-US" dirty="0" smtClean="0">
                <a:hlinkClick r:id="rId2"/>
              </a:rPr>
              <a:t>s=black+hawk+down</a:t>
            </a:r>
            <a:endParaRPr lang="en-US" dirty="0" smtClean="0"/>
          </a:p>
          <a:p>
            <a:r>
              <a:rPr lang="en-US" dirty="0" err="1" smtClean="0"/>
              <a:t>Endor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https://www.youtube.com/watch?v=mMNINagFe-w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AutoNum type="arabicParenR"/>
            </a:pPr>
            <a:r>
              <a:rPr lang="en-US" dirty="0" smtClean="0"/>
              <a:t>Watch Blackhawk Down</a:t>
            </a:r>
          </a:p>
          <a:p>
            <a:pPr>
              <a:buAutoNum type="arabicParenR"/>
            </a:pPr>
            <a:r>
              <a:rPr lang="en-US" dirty="0" smtClean="0"/>
              <a:t>Expense comparison</a:t>
            </a:r>
          </a:p>
          <a:p>
            <a:pPr>
              <a:buAutoNum type="arabicParenR"/>
            </a:pPr>
            <a:r>
              <a:rPr lang="en-US" dirty="0" smtClean="0"/>
              <a:t>How would our army fare in a zombie </a:t>
            </a:r>
            <a:r>
              <a:rPr lang="en-US" dirty="0" err="1" smtClean="0"/>
              <a:t>apocolypse</a:t>
            </a:r>
            <a:r>
              <a:rPr lang="en-US" dirty="0" smtClean="0"/>
              <a:t>?</a:t>
            </a:r>
          </a:p>
          <a:p>
            <a:pPr>
              <a:buAutoNum type="arabicParenR"/>
            </a:pPr>
            <a:r>
              <a:rPr lang="en-US" dirty="0" smtClean="0"/>
              <a:t>Brief background to </a:t>
            </a:r>
            <a:r>
              <a:rPr lang="en-US" dirty="0" err="1" smtClean="0"/>
              <a:t>Duffelblog</a:t>
            </a:r>
            <a:r>
              <a:rPr lang="en-US" dirty="0" smtClean="0"/>
              <a:t> articles</a:t>
            </a:r>
          </a:p>
          <a:p>
            <a:pPr>
              <a:buAutoNum type="arabicParenR"/>
            </a:pPr>
            <a:r>
              <a:rPr lang="en-US" dirty="0" err="1" smtClean="0"/>
              <a:t>Duffelblog</a:t>
            </a:r>
            <a:r>
              <a:rPr lang="en-US" dirty="0" smtClean="0"/>
              <a:t> articles</a:t>
            </a:r>
          </a:p>
          <a:p>
            <a:pPr>
              <a:buAutoNum type="arabicParenR"/>
            </a:pPr>
            <a:r>
              <a:rPr lang="en-US" dirty="0" smtClean="0"/>
              <a:t>Discussion</a:t>
            </a:r>
          </a:p>
          <a:p>
            <a:pPr>
              <a:buAutoNum type="arabicParenR"/>
            </a:pPr>
            <a:r>
              <a:rPr lang="en-US" dirty="0" smtClean="0"/>
              <a:t>Star Wars</a:t>
            </a:r>
          </a:p>
          <a:p>
            <a:pPr>
              <a:buAutoNum type="arabicParenR"/>
            </a:pPr>
            <a:r>
              <a:rPr lang="en-US" dirty="0" smtClean="0"/>
              <a:t>Your assignment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Blackhawk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1992, the US entered Somalia as part of a peacekeeping force to keep local warlords from controlling the country.</a:t>
            </a:r>
          </a:p>
          <a:p>
            <a:r>
              <a:rPr lang="en-US" dirty="0" smtClean="0"/>
              <a:t>En route to protecting an aid distribution, one of the Blackhawk helicopters for which the affair is named is shot down by a rocket-propelled grenade.</a:t>
            </a:r>
          </a:p>
          <a:p>
            <a:r>
              <a:rPr lang="en-US" dirty="0" smtClean="0"/>
              <a:t>Estimated cost of Blackhawk helicopter: $21,300,000 USD</a:t>
            </a:r>
          </a:p>
          <a:p>
            <a:r>
              <a:rPr lang="en-US" dirty="0" smtClean="0"/>
              <a:t>Estimated cost of RPG-7: &lt; $300 USD</a:t>
            </a:r>
          </a:p>
          <a:p>
            <a:r>
              <a:rPr lang="en-US" dirty="0" smtClean="0"/>
              <a:t>The cost ratio here is 71,000 :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does each cost?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Navy SEAL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Taliban Fighter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0" t="4926"/>
          <a:stretch/>
        </p:blipFill>
        <p:spPr bwMode="auto">
          <a:xfrm>
            <a:off x="4876800" y="2127069"/>
            <a:ext cx="3107693" cy="3596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13600" r="11542"/>
          <a:stretch/>
        </p:blipFill>
        <p:spPr bwMode="auto">
          <a:xfrm>
            <a:off x="380999" y="2362200"/>
            <a:ext cx="4303607" cy="3368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6063734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$700,000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606808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2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vs. Zombies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After reading Todd </a:t>
            </a:r>
            <a:r>
              <a:rPr lang="en-US" dirty="0" err="1" smtClean="0"/>
              <a:t>Wanio’s</a:t>
            </a:r>
            <a:r>
              <a:rPr lang="en-US" dirty="0" smtClean="0"/>
              <a:t> account of the Battle of Yonkers, how well do you think our military, in its current state, would fare against a massive zombie horde?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68854"/>
            <a:ext cx="8305800" cy="4360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1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Wasted spending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UCP, the camouflage developed for the Army during Operation: Iraqi Freedom, cost an estimated $5 billion to develop and distribute to US forces. As you can see, it doesn’t work too well.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1712"/>
            <a:ext cx="5388973" cy="3849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86" y="3184464"/>
            <a:ext cx="4495800" cy="26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7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Army spends $100m on piece of equipment that doesn’t do anything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Verbal Irony – Proud to acquire a piece of crap</a:t>
            </a:r>
          </a:p>
          <a:p>
            <a:r>
              <a:rPr lang="en-US" dirty="0" smtClean="0"/>
              <a:t>Situational Irony – Need to spend money, build something worthless.</a:t>
            </a:r>
          </a:p>
          <a:p>
            <a:r>
              <a:rPr lang="en-US" dirty="0" smtClean="0"/>
              <a:t>Understatement – Feedback from soldiers is “mostly” negative.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91" y="507274"/>
            <a:ext cx="761047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0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Is the Department of Defense justified in spending $553,000,000,000 every year?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In your opinion, where if anywhere could this money be better spent?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In what situations could this spending be justified, if any?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93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447</TotalTime>
  <Words>345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Horizon</vt:lpstr>
      <vt:lpstr>Military spending</vt:lpstr>
      <vt:lpstr>Schedule</vt:lpstr>
      <vt:lpstr> Blackhawk Down</vt:lpstr>
      <vt:lpstr>HOW Much does each cost?</vt:lpstr>
      <vt:lpstr>Humans vs. Zombies</vt:lpstr>
      <vt:lpstr>Wasted spending</vt:lpstr>
      <vt:lpstr>Army spends $100m on piece of equipment that doesn’t do anything</vt:lpstr>
      <vt:lpstr> </vt:lpstr>
      <vt:lpstr>Discussion questions</vt:lpstr>
      <vt:lpstr>Your assignment</vt:lpstr>
      <vt:lpstr>Links</vt:lpstr>
    </vt:vector>
  </TitlesOfParts>
  <Company>Moeller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spending</dc:title>
  <dc:creator>Kincaid, Kellis 2014</dc:creator>
  <cp:lastModifiedBy>Eble, Eric (Faculty)</cp:lastModifiedBy>
  <cp:revision>14</cp:revision>
  <dcterms:created xsi:type="dcterms:W3CDTF">2014-02-21T00:06:53Z</dcterms:created>
  <dcterms:modified xsi:type="dcterms:W3CDTF">2014-02-25T21:14:32Z</dcterms:modified>
</cp:coreProperties>
</file>