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DAC3CE-1F57-43FD-BE7D-5F713B98DC44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2079B2-78C3-4DD8-9914-B041CBE5EF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9UpVrNTE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43000"/>
            <a:ext cx="7772400" cy="1829761"/>
          </a:xfrm>
        </p:spPr>
        <p:txBody>
          <a:bodyPr/>
          <a:lstStyle/>
          <a:p>
            <a:r>
              <a:rPr lang="en-US" dirty="0" smtClean="0"/>
              <a:t>Taming of the Shrew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Nick Schlueter</a:t>
            </a:r>
          </a:p>
          <a:p>
            <a:r>
              <a:rPr lang="en-US" dirty="0" smtClean="0"/>
              <a:t>William Smallwood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4" y="0"/>
            <a:ext cx="2884714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5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Playful</a:t>
            </a:r>
          </a:p>
          <a:p>
            <a:r>
              <a:rPr lang="en-US" dirty="0" smtClean="0"/>
              <a:t>Flirty</a:t>
            </a:r>
          </a:p>
          <a:p>
            <a:r>
              <a:rPr lang="en-US" dirty="0" smtClean="0"/>
              <a:t>Humorous</a:t>
            </a:r>
          </a:p>
          <a:p>
            <a:r>
              <a:rPr lang="en-US" dirty="0" smtClean="0"/>
              <a:t>Civilized</a:t>
            </a:r>
          </a:p>
          <a:p>
            <a:r>
              <a:rPr lang="en-US" dirty="0" smtClean="0"/>
              <a:t>Cocky </a:t>
            </a:r>
          </a:p>
          <a:p>
            <a:r>
              <a:rPr lang="en-US" dirty="0" smtClean="0"/>
              <a:t>Persuasive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Petruchio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969" y="0"/>
            <a:ext cx="4762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98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Sarcastic</a:t>
            </a:r>
          </a:p>
          <a:p>
            <a:r>
              <a:rPr lang="en-US" dirty="0" smtClean="0"/>
              <a:t>Witty</a:t>
            </a:r>
          </a:p>
          <a:p>
            <a:r>
              <a:rPr lang="en-US" dirty="0" smtClean="0"/>
              <a:t>Hard-to-get</a:t>
            </a:r>
          </a:p>
          <a:p>
            <a:r>
              <a:rPr lang="en-US" dirty="0" smtClean="0"/>
              <a:t>Flirty</a:t>
            </a:r>
          </a:p>
          <a:p>
            <a:r>
              <a:rPr lang="en-US" dirty="0" smtClean="0"/>
              <a:t>She’s giving him attitude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906" y="23949"/>
            <a:ext cx="4762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8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Taming of the Shrew is a comedy by William </a:t>
            </a:r>
            <a:r>
              <a:rPr lang="en-US" dirty="0" smtClean="0"/>
              <a:t>Shakespeare.</a:t>
            </a:r>
            <a:endParaRPr lang="en-US" dirty="0"/>
          </a:p>
          <a:p>
            <a:r>
              <a:rPr lang="en-US" dirty="0"/>
              <a:t>The play begins with a framing </a:t>
            </a:r>
            <a:r>
              <a:rPr lang="en-US" dirty="0" smtClean="0"/>
              <a:t>device, known as </a:t>
            </a:r>
            <a:r>
              <a:rPr lang="en-US" dirty="0"/>
              <a:t>the </a:t>
            </a:r>
            <a:r>
              <a:rPr lang="en-US" dirty="0" smtClean="0"/>
              <a:t>Induction, in </a:t>
            </a:r>
            <a:r>
              <a:rPr lang="en-US" dirty="0"/>
              <a:t>which a mischievous nobleman tricks a drunken tinker named Christopher Sly into believing he is actually a nobleman himself. The nobleman then has the play </a:t>
            </a:r>
            <a:r>
              <a:rPr lang="en-US" dirty="0" smtClean="0"/>
              <a:t>performed.</a:t>
            </a:r>
          </a:p>
          <a:p>
            <a:r>
              <a:rPr lang="en-US" dirty="0" smtClean="0"/>
              <a:t> The </a:t>
            </a:r>
            <a:r>
              <a:rPr lang="en-US" dirty="0"/>
              <a:t>main plot depicts the courtship of </a:t>
            </a:r>
            <a:r>
              <a:rPr lang="en-US" dirty="0" err="1"/>
              <a:t>Petruchio</a:t>
            </a:r>
            <a:r>
              <a:rPr lang="en-US" dirty="0"/>
              <a:t>, a gentleman of Verona, and </a:t>
            </a:r>
            <a:r>
              <a:rPr lang="en-US" dirty="0" err="1"/>
              <a:t>Katherina</a:t>
            </a:r>
            <a:r>
              <a:rPr lang="en-US" dirty="0"/>
              <a:t>, the headstrong, obdurate shrew</a:t>
            </a:r>
            <a:r>
              <a:rPr lang="en-US" dirty="0" smtClean="0"/>
              <a:t>. </a:t>
            </a:r>
            <a:r>
              <a:rPr lang="en-US" dirty="0" err="1" smtClean="0"/>
              <a:t>Katherina’s</a:t>
            </a:r>
            <a:r>
              <a:rPr lang="en-US" dirty="0" smtClean="0"/>
              <a:t> father wants </a:t>
            </a:r>
            <a:r>
              <a:rPr lang="en-US" dirty="0" err="1" smtClean="0"/>
              <a:t>Petruchio</a:t>
            </a:r>
            <a:r>
              <a:rPr lang="en-US" dirty="0" smtClean="0"/>
              <a:t> to woo </a:t>
            </a:r>
            <a:r>
              <a:rPr lang="en-US" dirty="0" err="1" smtClean="0"/>
              <a:t>Katherina</a:t>
            </a:r>
            <a:r>
              <a:rPr lang="en-US" dirty="0" smtClean="0"/>
              <a:t> so she may be married. </a:t>
            </a:r>
            <a:r>
              <a:rPr lang="en-US" dirty="0"/>
              <a:t>Initially, </a:t>
            </a:r>
            <a:r>
              <a:rPr lang="en-US" dirty="0" err="1"/>
              <a:t>Katherina</a:t>
            </a:r>
            <a:r>
              <a:rPr lang="en-US" dirty="0"/>
              <a:t> is an unwilling participant in the relationship, but </a:t>
            </a:r>
            <a:r>
              <a:rPr lang="en-US" dirty="0" err="1"/>
              <a:t>Petruchio</a:t>
            </a:r>
            <a:r>
              <a:rPr lang="en-US" dirty="0"/>
              <a:t> tempers her with various psychological torments—the "taming"—until she becomes a compliant and obedient bride.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www.youtube.com/watch?v=O9UpVrNTErY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‎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3446" cy="6096000"/>
          </a:xfrm>
        </p:spPr>
        <p:txBody>
          <a:bodyPr numCol="3">
            <a:normAutofit fontScale="4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Good morrow, Kate; for that's your name, I hear.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Well have you heard, but something hard of hearing: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They call me Katharina that do talk of me.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You lie, in faith; for you are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call'd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plain Kate,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 bonny Kate and sometimes Kate the curst;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But Kate, the prettiest Kate in Christendom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Kate of Kate Hall, my super-dainty Kate,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 dainties are all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Kates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and therefore, Kate,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Take this of me, Kate of my consolation;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Hearing thy mildness praised in every town,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Thy virtues spoke of, and thy beauty sounded,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Yet not so deeply as to thee belongs,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Myself am moved to woo thee for my wife.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Moved! in good time: let him that moved you hither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Remove you hence: I knew you at the first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You were a moveable.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Why, what's a moveable?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join'd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-stool.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Thou hast hit it: come, sit on me.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Asses are made to bear, and so are you.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Women are made to bear, and so are you.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 such jade as you, if me you mean.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Alas! good Kate, I will not burden thee;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For, knowing thee to be but young and light--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Too light for such a swain as you to catch;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 yet as heavy as my weight should be.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Should be! should--buzz!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Well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ta'en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and like a buzzard.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 slow-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wing'd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turtle! shall a buzzard take thee?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Ay, for a turtle, as he takes a buzzard.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Come, come, you wasp; 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' faith, you are too angry.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If I be waspish, best beware my sting.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My remedy is then, to pluck it out.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Ay, if the fool could find it where it lies,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Who knows not where a wasp does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wear his sting? In his tail.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 his tongue.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Whose tongue?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Yours, if you talk of tails: and so farewell.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What, with my tongue in your tail? nay, come again,</a:t>
            </a:r>
            <a:b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Good Kate; I am a gentleman.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That I'll try.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She strikes him</a:t>
            </a:r>
            <a:endParaRPr lang="en-US" sz="36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 numCol="3"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 swear I'll cuff you, if you strike again.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So may you lose your arms: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If you strike me, you are no gentleman;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 if no gentleman, why then no arms.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 herald, Kate? O, put me in thy books!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What is your crest? a coxcomb?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 </a:t>
            </a: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combless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cock, so Kate will be my hen.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 cock of mine; you crow too like a craven.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Nay, come, Kate, come; you must not look so sour.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It is my fashion, when I see a crab.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Why, here's no crab; and therefore look not sour.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There is, there is.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Then show it me.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Had I a glass, I would.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What, you mean my face?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Well </a:t>
            </a: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aim'd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of such a young one.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Now, by Saint George, I am too young for you.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Yet you are </a:t>
            </a: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wither'd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'Tis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with cares.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 care not.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Nay, hear you, Kate: in sooth you scape not so.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 chafe you, if I tarry: let me go.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No, not a whit: I find you passing gentle.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'Twas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told me you were rough and coy and sullen,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 now I find report a very liar;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 thou are pleasant, gamesome, passing courteous,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But slow in speech, yet sweet as spring-time flowers: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Thou canst not frown, thou canst not look askance,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Nor bite the lip, as angry wenches will,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Nor hast thou pleasure to be cross in talk,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But thou with mildness </a:t>
            </a: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entertain'st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thy wooers,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With gentle conference, soft and affable.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Why does the world report that Kate doth limp?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 slanderous world! Kate like the hazel-twig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Is straight and slender and as brown in hue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As hazel nuts and sweeter than the kernels.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O, let me see thee walk: thou dost not halt.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Go, fool, and whom thou </a:t>
            </a: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keep'st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command.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Did ever Dian so become a grove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As Kate this chamber with her princely gait?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O, be thou Dian, and let her be Kate;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 then let Kate be chaste and Dian </a:t>
            </a: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sportful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Where did you study all this goodly speech?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It is extempore, from my mother-wit.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 witty mother! witless else her son.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Am I not wise?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KATHARINA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Yes; keep you warm.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PETRUCHIO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1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Marry, so I mean, sweet Katharina, in thy bed: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 therefore, setting all this chat aside,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Thus in plain terms: your father hath consented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That you shall be my wife; your dowry 'greed on;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And, Will you, </a:t>
            </a: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nill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you, I will marry you.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Now, Kate, I am a husband for your turn;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For, by this light, whereby I see thy beauty,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Thy beauty, that doth make me like thee well,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Thou must be married to no man but me;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 I am he am born to tame you Kate,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And bring you from a wild Kate to a Kate</a:t>
            </a:r>
            <a:b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Conformable as other household </a:t>
            </a:r>
            <a:r>
              <a:rPr lang="en-US" sz="11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Kates</a:t>
            </a: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en-US" sz="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en-US" sz="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Here comes your father: never make denial;</a:t>
            </a:r>
            <a:br>
              <a:rPr lang="en-US" sz="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 must and will have Katharina to my wife.</a:t>
            </a:r>
            <a:endParaRPr lang="en-US" sz="9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Clr>
                <a:srgbClr val="2DA2BF"/>
              </a:buClr>
              <a:buNone/>
            </a:pPr>
            <a:endParaRPr lang="en-US" sz="7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 - trying to tame, persistent </a:t>
            </a:r>
          </a:p>
          <a:p>
            <a:r>
              <a:rPr lang="en-US" dirty="0" smtClean="0"/>
              <a:t>Occasion- wants to marry a wealthy woman</a:t>
            </a:r>
          </a:p>
          <a:p>
            <a:r>
              <a:rPr lang="en-US" dirty="0" smtClean="0"/>
              <a:t>Audience- Kate/ 16</a:t>
            </a:r>
            <a:r>
              <a:rPr lang="en-US" baseline="30000" dirty="0" smtClean="0"/>
              <a:t>th</a:t>
            </a:r>
            <a:r>
              <a:rPr lang="en-US" dirty="0" smtClean="0"/>
              <a:t> century England</a:t>
            </a:r>
          </a:p>
          <a:p>
            <a:r>
              <a:rPr lang="en-US" dirty="0" smtClean="0"/>
              <a:t>Purpose- to woo</a:t>
            </a:r>
          </a:p>
          <a:p>
            <a:r>
              <a:rPr lang="en-US" dirty="0" smtClean="0"/>
              <a:t>Situation- context of the play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SOAPS </a:t>
            </a:r>
            <a:r>
              <a:rPr lang="en-US" dirty="0" err="1" smtClean="0"/>
              <a:t>Petruchio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34" y="3048001"/>
            <a:ext cx="3013364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9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Speaker– no taming, resist wooing, the shrew</a:t>
            </a:r>
          </a:p>
          <a:p>
            <a:r>
              <a:rPr lang="en-US" dirty="0" smtClean="0"/>
              <a:t>Occasion – her father wants</a:t>
            </a:r>
          </a:p>
          <a:p>
            <a:r>
              <a:rPr lang="en-US" dirty="0" smtClean="0"/>
              <a:t>Audience – </a:t>
            </a:r>
            <a:r>
              <a:rPr lang="en-US" dirty="0" err="1" smtClean="0"/>
              <a:t>Petruchio</a:t>
            </a:r>
            <a:r>
              <a:rPr lang="en-US" dirty="0" smtClean="0"/>
              <a:t>/16</a:t>
            </a:r>
            <a:r>
              <a:rPr lang="en-US" baseline="30000" dirty="0" smtClean="0"/>
              <a:t>th</a:t>
            </a:r>
            <a:r>
              <a:rPr lang="en-US" dirty="0" smtClean="0"/>
              <a:t> century England</a:t>
            </a:r>
          </a:p>
          <a:p>
            <a:r>
              <a:rPr lang="en-US" dirty="0" smtClean="0"/>
              <a:t>Purpose – to deny/ to humor</a:t>
            </a:r>
          </a:p>
          <a:p>
            <a:r>
              <a:rPr lang="en-US" dirty="0" smtClean="0"/>
              <a:t>Situation – context of play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SOAPS Kate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320" y="3470390"/>
            <a:ext cx="3243263" cy="339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89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Logos, Ethos, Pathos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771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9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Metonymy</a:t>
            </a:r>
          </a:p>
          <a:p>
            <a:r>
              <a:rPr lang="en-US" dirty="0" smtClean="0"/>
              <a:t>Inversion</a:t>
            </a:r>
          </a:p>
          <a:p>
            <a:r>
              <a:rPr lang="en-US" dirty="0" smtClean="0"/>
              <a:t>Zeugma</a:t>
            </a:r>
          </a:p>
          <a:p>
            <a:r>
              <a:rPr lang="en-US" dirty="0" smtClean="0"/>
              <a:t>Sexual references</a:t>
            </a:r>
          </a:p>
          <a:p>
            <a:r>
              <a:rPr lang="en-US" dirty="0" smtClean="0"/>
              <a:t>Satire </a:t>
            </a:r>
          </a:p>
          <a:p>
            <a:r>
              <a:rPr lang="en-US" dirty="0" err="1" smtClean="0"/>
              <a:t>Antimetabole</a:t>
            </a:r>
            <a:endParaRPr lang="en-US" dirty="0" smtClean="0"/>
          </a:p>
          <a:p>
            <a:r>
              <a:rPr lang="en-US" dirty="0" smtClean="0"/>
              <a:t>Antithesis</a:t>
            </a:r>
          </a:p>
          <a:p>
            <a:r>
              <a:rPr lang="en-US" dirty="0" smtClean="0"/>
              <a:t>Anaphora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277</Words>
  <Application>Microsoft Office PowerPoint</Application>
  <PresentationFormat>On-screen Show (4:3)</PresentationFormat>
  <Paragraphs>169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Taming of the Shrew</vt:lpstr>
      <vt:lpstr>Summary</vt:lpstr>
      <vt:lpstr>Video</vt:lpstr>
      <vt:lpstr>THE TEXT</vt:lpstr>
      <vt:lpstr>PowerPoint Presentation</vt:lpstr>
      <vt:lpstr>SOAPS Petruchio</vt:lpstr>
      <vt:lpstr>SOAPS Kate</vt:lpstr>
      <vt:lpstr>Logos, Ethos, Pathos</vt:lpstr>
      <vt:lpstr>Rhetorical devices</vt:lpstr>
      <vt:lpstr>Petruchio</vt:lpstr>
      <vt:lpstr>Kate</vt:lpstr>
    </vt:vector>
  </TitlesOfParts>
  <Company>Moeller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Schlueter, Nicholas 2014</dc:creator>
  <cp:lastModifiedBy>Eble, Eric (Faculty)</cp:lastModifiedBy>
  <cp:revision>25</cp:revision>
  <dcterms:created xsi:type="dcterms:W3CDTF">2013-09-23T02:30:12Z</dcterms:created>
  <dcterms:modified xsi:type="dcterms:W3CDTF">2013-10-04T18:42:32Z</dcterms:modified>
</cp:coreProperties>
</file>