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0" r:id="rId6"/>
    <p:sldId id="260" r:id="rId7"/>
    <p:sldId id="273" r:id="rId8"/>
    <p:sldId id="276" r:id="rId9"/>
    <p:sldId id="277" r:id="rId10"/>
    <p:sldId id="278" r:id="rId11"/>
    <p:sldId id="279" r:id="rId12"/>
    <p:sldId id="271" r:id="rId13"/>
    <p:sldId id="261" r:id="rId14"/>
    <p:sldId id="262" r:id="rId15"/>
    <p:sldId id="263" r:id="rId16"/>
    <p:sldId id="264" r:id="rId17"/>
    <p:sldId id="265" r:id="rId18"/>
    <p:sldId id="274" r:id="rId19"/>
    <p:sldId id="272" r:id="rId20"/>
    <p:sldId id="269" r:id="rId21"/>
    <p:sldId id="280" r:id="rId22"/>
    <p:sldId id="285" r:id="rId23"/>
    <p:sldId id="281" r:id="rId24"/>
    <p:sldId id="282" r:id="rId25"/>
    <p:sldId id="286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2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4T16:59:58.5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2A1819-B5B1-489F-96CD-56829DB02EDA}" emma:medium="tactile" emma:mode="ink">
          <msink:context xmlns:msink="http://schemas.microsoft.com/ink/2010/main" type="writingRegion" rotatedBoundingBox="17820,6143 21853,3923 23566,7035 19533,9255"/>
        </emma:interpretation>
      </emma:emma>
    </inkml:annotationXML>
    <inkml:traceGroup>
      <inkml:annotationXML>
        <emma:emma xmlns:emma="http://www.w3.org/2003/04/emma" version="1.0">
          <emma:interpretation id="{A1EB0D59-702A-4E5E-816E-2E426749C1EC}" emma:medium="tactile" emma:mode="ink">
            <msink:context xmlns:msink="http://schemas.microsoft.com/ink/2010/main" type="paragraph" rotatedBoundingBox="17830,6124 20490,4725 21014,5721 18354,7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30F6D-5366-41E3-BC9E-9945DB364ECD}" emma:medium="tactile" emma:mode="ink">
              <msink:context xmlns:msink="http://schemas.microsoft.com/ink/2010/main" type="line" rotatedBoundingBox="17830,6124 20490,4725 21014,5721 18354,7120"/>
            </emma:interpretation>
          </emma:emma>
        </inkml:annotationXML>
        <inkml:traceGroup>
          <inkml:annotationXML>
            <emma:emma xmlns:emma="http://www.w3.org/2003/04/emma" version="1.0">
              <emma:interpretation id="{400C793C-8530-442F-AF33-810AA236108F}" emma:medium="tactile" emma:mode="ink">
                <msink:context xmlns:msink="http://schemas.microsoft.com/ink/2010/main" type="inkWord" rotatedBoundingBox="17830,6124 20490,4725 21014,5721 18354,7120">
                  <msink:destinationLink direction="from" ref="{22EB7CB5-3ED5-40D9-9190-006975476024}"/>
                </msink:context>
              </emma:interpretation>
              <emma:one-of disjunction-type="recognition" id="oneOf0">
                <emma:interpretation id="interp0" emma:lang="en-US" emma:confidence="0">
                  <emma:literal>Tosspot</emma:literal>
                </emma:interpretation>
                <emma:interpretation id="interp1" emma:lang="en-US" emma:confidence="0">
                  <emma:literal>Tosspots</emma:literal>
                </emma:interpretation>
                <emma:interpretation id="interp2" emma:lang="en-US" emma:confidence="0">
                  <emma:literal>Tosspot.</emma:literal>
                </emma:interpretation>
                <emma:interpretation id="interp3" emma:lang="en-US" emma:confidence="0">
                  <emma:literal>Tossup.</emma:literal>
                </emma:interpretation>
                <emma:interpretation id="interp4" emma:lang="en-US" emma:confidence="0">
                  <emma:literal>Town</emma:literal>
                </emma:interpretation>
              </emma:one-of>
            </emma:emma>
          </inkml:annotationXML>
          <inkml:trace contextRef="#ctx0" brushRef="#br0">5 0 54,'19'26'32,"-6"-9"2,-13-17-29,32 44-1,-17-14 0,5 7-2,-3 6 0,2 7-1,-6 2 1,2 7-1,-8 0 1,-3 1-1,-6-3-1,-2 3 1,-5-5 0,-2 1-1,-8 0 0,-2-3 1,-1-4-1,0-5-1,1-3-1,1-13 0,8 2-4,-6-34-7,18 4-21,0-28 0,4-7-1,-3-17 16,5-11 19</inkml:trace>
          <inkml:trace contextRef="#ctx0" brushRef="#br0" timeOffset="239.0478">-269 110 46,'26'-30'32,"15"4"1,-3-19-26,21 14-1,-8-6-3,5 3-2,-6 6-4,-11-3-5,8 12-23,-19 8-2,-8 6 0,-20 5 14,30-2 19</inkml:trace>
          <inkml:trace contextRef="#ctx0" brushRef="#br0" timeOffset="597.1194">487-74 43,'-4'37'33,"-2"9"-1,3 16-25,-14 2-3,7 11-2,-1-1 0,6-2-1,3-11 0,7-9-1,5-18 0,10-21 1,3-21 0,6-12 1,1-17 0,-2-10-1,-3-8 0,-7-5 2,-10-3-2,-8 4 1,-13 2-1,-8 10 0,-9 10-2,-3 9 1,-3 17-2,-3 2-3,13 18-2,-6-13-11,32 4-16,0 0 0,0 0 0,21-11 29,14-18 5</inkml:trace>
          <inkml:trace contextRef="#ctx0" brushRef="#br0" timeOffset="965.193">1108-493 47,'-17'7'32,"-11"6"0,-4 13-26,-12 4-3,-1 10-1,-2 5-1,-1 1-1,3 8 0,8-2 0,10-7-1,13-8 1,14-11 0,0-26 0,39 24 0,-4-20 0,8-6 0,4 0 1,-3 2 0,-3 5 0,-7 3 1,-8 10 0,-15 5-1,-7 6 1,-11 7 0,-12 3-2,-3-2 1,-6-2-1,3-4-1,-3-10-3,28-21-3,-37 2-11,39-21-15,5-16-1,16-15 0,5-13 31</inkml:trace>
          <inkml:trace contextRef="#ctx0" brushRef="#br0" timeOffset="1738.3476">1485-620 55,'0'0'34,"-2"17"0,-28-2-26,8 18-3,-14 4-2,2 12-1,-8 3-1,-1 5 0,4-1-1,1-1 0,10-3 0,8-9 0,10-8-1,9-11 1,1-24 0,29 17 0,-1-21-1,2-3 1,0 0 0,-2-5 0,-6 3 0,-5 5 0,-17 4 0,13 17 0,-15 4 0,-5 5 1,-1 0-1,1 5 0,1-1 1,3-1-1,5-6 0,5-7 0,-7-16-1,28 10 1,-4-18-1,4-10 0,2-8 0,0-10 0,2-4 0,-3-10 0,1-2 1,-2-4-1,-5 4 1,-3 7 0,-3 8 1,-2 13 0,-15 24 0,24-3 0,-18 25 0,1 11 0,-5 10 0,2 3 0,0 2-1,-3-3 0,1-10-1,-2-7 2,0-11-1,0-17 0,0 0 0,-5-22 0,-3-10 1,-1-14-1,-2-12 1,1-7-1,1-9 0,2 0 0,5 3 1,2 4-1,5 12 1,8 10-1,4 21 0,4 9 1,3 15-1,0 10 1,0 10-1,-1 10 2,-6-1-2,-4 8 1,-8 2-1,-8 0 0,-9 0 0,-4-5-1,-7-1-2,-5-12 0,8 6-4,-12-28-5,32 1-19,-24-13-4,22-10-1,4-16 13,13-7 23</inkml:trace>
          <inkml:trace contextRef="#ctx0" brushRef="#br0" timeOffset="2226.4452">1990-785 47,'13'26'33,"-3"8"0,-5 18-23,-9-10-5,4 10-3,-3-2-1,-3 2 0,-5-4-1,0-3-1,-2-10 0,-4-12-1,6-7 0,11-16-1,-21-15 0,16-12 1,8-7-1,-3-12 1,8-1 0,3-1 1,4 4 1,2 5-1,3 9 2,-1 10 0,1 7 0,1 11 0,-2 0-1,-1 4 1,-1-2 0,2-2 0,-3-11 0,3-4 0,-2-9 0,3-7 1,-3-10 0,2 2 0,-6-11 0,4 4 1,-8 0-1,4 11 1,-7 3 0,-1 14-1,-5 20 1,0 0-1,2 26 0,-4 26 0,-5 18-1,-6 18-1,3 19-2,-6 6-2,10 19-9,-20-13-21,15 3-2,-8-12-1,0-10 14,1-13 23</inkml:trace>
        </inkml:traceGroup>
      </inkml:traceGroup>
    </inkml:traceGroup>
    <inkml:traceGroup>
      <inkml:annotationXML>
        <emma:emma xmlns:emma="http://www.w3.org/2003/04/emma" version="1.0">
          <emma:interpretation id="{D6BAF433-1CF5-42B6-951F-C428B8760A54}" emma:medium="tactile" emma:mode="ink">
            <msink:context xmlns:msink="http://schemas.microsoft.com/ink/2010/main" type="paragraph" rotatedBoundingBox="18737,7304 21541,5761 21908,6428 19105,7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021596-7B16-43BD-A111-63C468F62CFA}" emma:medium="tactile" emma:mode="ink">
              <msink:context xmlns:msink="http://schemas.microsoft.com/ink/2010/main" type="line" rotatedBoundingBox="18737,7304 21541,5761 21908,6428 19105,7971"/>
            </emma:interpretation>
          </emma:emma>
        </inkml:annotationXML>
        <inkml:traceGroup>
          <inkml:annotationXML>
            <emma:emma xmlns:emma="http://www.w3.org/2003/04/emma" version="1.0">
              <emma:interpretation id="{960C32CF-A618-46F5-A043-1BF20DB492A3}" emma:medium="tactile" emma:mode="ink">
                <msink:context xmlns:msink="http://schemas.microsoft.com/ink/2010/main" type="inkWord" rotatedBoundingBox="18737,7304 21541,5761 21908,6428 19105,7971">
                  <msink:destinationLink direction="to" ref="{22EB7CB5-3ED5-40D9-9190-006975476024}"/>
                </msink:context>
              </emma:interpretation>
              <emma:one-of disjunction-type="recognition" id="oneOf1">
                <emma:interpretation id="interp5" emma:lang="en-US" emma:confidence="1">
                  <emma:literal>bonbon</emma:literal>
                </emma:interpretation>
                <emma:interpretation id="interp6" emma:lang="en-US" emma:confidence="0">
                  <emma:literal>60nb0N</emma:literal>
                </emma:interpretation>
                <emma:interpretation id="interp7" emma:lang="en-US" emma:confidence="0">
                  <emma:literal>GonD0N</emma:literal>
                </emma:interpretation>
                <emma:interpretation id="interp8" emma:lang="en-US" emma:confidence="0">
                  <emma:literal>Gonb0N</emma:literal>
                </emma:interpretation>
                <emma:interpretation id="interp9" emma:lang="en-US" emma:confidence="0">
                  <emma:literal>Gonn0N</emma:literal>
                </emma:interpretation>
              </emma:one-of>
            </emma:emma>
          </inkml:annotationXML>
          <inkml:trace contextRef="#ctx0" brushRef="#br0" timeOffset="2662.5324">1145 976 57,'-32'-15'36,"14"21"0,-16 7-27,2 18-5,-12 19-1,-1 21-1,-7 16-1,3 15-1,4 11 1,8 4-1,15-9 1,12-12-1,22-22-1,14-18 0,20-25 1,8-19-1,8-22 1,1-18 0,-1-10 1,-8-9-1,-11-5 1,-15 2 1,-19 2-1,-9 7 0,-15 8 1,-5 9-3,-10 11 1,0 9-1,2 9-2,2 1-2,17 11-5,-10-19-15,19 2-11,19 0 1,7-13 0,2-17 32</inkml:trace>
          <inkml:trace contextRef="#ctx0" brushRef="#br0" timeOffset="2961.5922">1393 1135 53,'-22'28'36,"-4"9"-1,11 13-28,-13 1-3,11 4-2,2-3 1,11-4-2,8-7 1,9-15-3,8-17 1,9-18 0,3-19-2,6-11 2,-1-13-1,-3-7 0,-5-2 0,-11-2 0,-10 3-1,-18 7 0,-8 19-1,-13 5-3,2 25-4,-21-2-16,14 19-7,0 4-1,8 5 15,12-3 19</inkml:trace>
          <inkml:trace contextRef="#ctx0" brushRef="#br0" timeOffset="3363.6726">1613 1006 44,'15'22'33,"-5"4"0,5 9-26,-15-7-2,3 7-2,-6-3-2,-3-3-1,-2-5 0,8-24-1,-14 23 0,14-23 1,-4-24-1,9-2 0,8-10 1,8-3-1,3-5 2,4 1-1,0 4 2,0 10 0,-7 1 0,-3 17 1,-18 11 0,0 0 0,6 31 0,-14 3-1,-6 5 0,2 5 0,1-1-1,4-1-1,3-8 0,8-8-1,-4-26-1,24 11-2,4-20-2,-11-29-5,26 9-14,-19-27-11,9 1 2,-6-14 7,2 4 27</inkml:trace>
          <inkml:trace contextRef="#ctx0" brushRef="#br0" timeOffset="3739.7478">2096 779 37,'0'32'33,"-1"9"1,-16-6-21,21 15-6,-14-9-2,8 1-1,-3-12-2,3-4 0,-4-7-1,6-19 0,0 0 0,0 0 0,2-23-1,6-4 1,1-9 0,6-5-1,2-7 1,7-2-1,2 2 1,4 3 0,2 8 0,-1 8 0,3 6 1,-2 14-1,-4 9 1,-2 11-1,-8 8 1,-1 14-1,-8 8-1,-5 7 1,-11 4-1,-6 2-1,-8 2 0,-7-8-1,-2-4-1,-3-18-1,10 0-4,-8-35-3,31 9-16,-2-41-9,13-7 1,10-21 6,10-9 29</inkml:trace>
          <inkml:trace contextRef="#ctx0" brushRef="#br0" timeOffset="4005.801">2552 436 44,'24'2'35,"-22"24"0,-4 26-18,-15-2-10,13 13-4,-3 0-1,3 0 0,0-7-1,8-8 0,0-15 0,11-14-1,4-23 1,-1-11-1,3-16 1,-3-10-1,-5-11 1,-3-5-1,-14-3 0,-7 3 0,-6 8-1,-5 5-1,-1 16-3,-10 4-3,33 24-15,-40 11-12,33 8-1,7-19 0,0 28 32</inkml:trace>
          <inkml:trace contextRef="#ctx0" brushRef="#br0" timeOffset="4414.8828">2932 503 32,'17'29'32,"-6"5"-1,-5 9-19,-8-16-6,6 3-4,-8-8 0,2-1-2,2-21 1,-19-2 0,6-19 1,2-8 0,-4-18-1,4-3 1,0-5 0,7-1 0,2 4 0,10 13-1,5 15 1,7 17-1,8 16 0,4 17 0,2 5 1,-1 10-1,1 0 0,3 0 1,-3-12-1,3-8 1,-3-17 0,-1-16 0,-3-15 1,2-14-2,-8-20 0,-9-10 0,-6-9-1,-5-5-1,-6 5-2,-11-3-3,17 31-19,-23 0-12,4 28 0,-7 16-1,5 25 29</inkml:trace>
        </inkml:traceGroup>
      </inkml:traceGroup>
    </inkml:traceGroup>
    <inkml:traceGroup>
      <inkml:annotationXML>
        <emma:emma xmlns:emma="http://www.w3.org/2003/04/emma" version="1.0">
          <emma:interpretation id="{B21C8702-FEE5-4A84-B9A3-A62A860E7723}" emma:medium="tactile" emma:mode="ink">
            <msink:context xmlns:msink="http://schemas.microsoft.com/ink/2010/main" type="paragraph" rotatedBoundingBox="19483,8405 23049,6128 23574,6950 20008,9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A8459F-10F4-403D-A3B1-16B61559214B}" emma:medium="tactile" emma:mode="ink">
              <msink:context xmlns:msink="http://schemas.microsoft.com/ink/2010/main" type="line" rotatedBoundingBox="19483,8405 23049,6128 23574,6950 20008,9227"/>
            </emma:interpretation>
          </emma:emma>
        </inkml:annotationXML>
        <inkml:traceGroup>
          <inkml:annotationXML>
            <emma:emma xmlns:emma="http://www.w3.org/2003/04/emma" version="1.0">
              <emma:interpretation id="{8C67B863-12A6-42EA-BF2C-6638CCE23BFF}" emma:medium="tactile" emma:mode="ink">
                <msink:context xmlns:msink="http://schemas.microsoft.com/ink/2010/main" type="inkWord" rotatedBoundingBox="19483,8405 23049,6128 23574,6950 20008,9227"/>
              </emma:interpretation>
              <emma:one-of disjunction-type="recognition" id="oneOf2">
                <emma:interpretation id="interp10" emma:lang="en-US" emma:confidence="0">
                  <emma:literal>unit</emma:literal>
                </emma:interpretation>
                <emma:interpretation id="interp11" emma:lang="en-US" emma:confidence="0">
                  <emma:literal>wort T</emma:literal>
                </emma:interpretation>
                <emma:interpretation id="interp12" emma:lang="en-US" emma:confidence="0">
                  <emma:literal>wurst T</emma:literal>
                </emma:interpretation>
                <emma:interpretation id="interp13" emma:lang="en-US" emma:confidence="0">
                  <emma:literal>waviest</emma:literal>
                </emma:interpretation>
                <emma:interpretation id="interp14" emma:lang="en-US" emma:confidence="0">
                  <emma:literal>vaunt T</emma:literal>
                </emma:interpretation>
              </emma:one-of>
            </emma:emma>
          </inkml:annotationXML>
          <inkml:trace contextRef="#ctx0" brushRef="#br0" timeOffset="4842.9684">1513 2326 67,'-6'-39'36,"8"17"1,-13-2-29,11 24-2,3-18-2,-3 18 0,4 33-2,-4 6 0,-4 20 1,3 14-2,-1 10 1,-2 12-2,6 1 1,3-3-1,8-11 1,8-12-1,9-20-1,7-22 0,12-22-1,5-29-2,9-10-4,-14-41-15,10-1-14,-10-17-1,-1-5-1,-12-8 19</inkml:trace>
          <inkml:trace contextRef="#ctx0" brushRef="#br0" timeOffset="5247.0492">2272 1774 69,'17'5'36,"-17"-5"0,-12 32-29,-10-8-3,-4 15-2,-13 7-1,-4 8 0,0 3-1,-2 1 1,6-2-2,4-6 1,10-11 0,9-10-1,12-10 0,4-19 0,20 13 0,-3-17 0,2 2 1,1 2-1,-3 2 2,2 7-1,-19-9 1,22 39 0,-18-5 1,0 7-1,-3 3 1,3 3-1,2-3 0,1-7 0,4-5 0,2-12-3,8-11-1,-4-23-1,11-3-6,-15-35-15,15 4-11,-6-17 0,6-4-1,-5-11 29</inkml:trace>
          <inkml:trace contextRef="#ctx0" brushRef="#br0" timeOffset="5519.1036">2475 1881 60,'0'0'36,"15"19"-1,6 10-25,-18-3-4,10 17-2,-3 2-2,3 7-1,5 1-1,3-4 0,0-9 0,3-10 0,2-17 1,2-15-1,0-14 1,4-23-1,-8-15 1,0-13-1,-5-13 1,-4-1-2,-6 3 0,-9 0-4,4 22-8,-21 0-20,8 19-4,-6 6 0,15 31 7,-19-26 30</inkml:trace>
          <inkml:trace contextRef="#ctx0" brushRef="#br0" timeOffset="5740.1478">3012 1596 64,'17'37'37,"-11"0"0,5 9-23,-7-3-9,3 11-3,-3-1-1,-4 5-1,0-4-2,-4-10 0,4-1-4,-7-26-4,20-1-21,-11-34-6,9-12 1,-2-24 1,15-11 35</inkml:trace>
          <inkml:trace contextRef="#ctx0" brushRef="#br0" timeOffset="6142.2282">3035 1456 75,'39'-11'38,"23"-2"-1,5-18-31,19-1-2,1-12-3,-1-5-2,-2 5-4,-17-15-4,11 25-24,-29-10-5,-4 12 1,-14-5 0,-1 5 37</inkml:trace>
          <inkml:trace contextRef="#ctx0" brushRef="#br0" timeOffset="5958.1914">3464 1271 69,'4'30'38,"7"14"0,-7-9-27,7 30-6,-4 8-1,3 6-3,-3 10-1,-3-3-1,-4-3-1,-6-12-3,6-4-5,-22-40-16,9-10-11,-8-24 0,3-25-1,-12-20 29</inkml:trace>
          <inkml:trace contextRef="#ctx0" brushRef="#br0" timeOffset="6430.2858">4415 748 78,'6'44'37,"9"12"1,-11-2-33,5 12-2,-5 3 0,-1 7-2,-1 4 1,-4-6-3,2-2 0,-7-16-5,14 4-10,-20-29-21,10-14-1,-14-25 0,2-16 9,-11-22 29</inkml:trace>
          <inkml:trace contextRef="#ctx0" brushRef="#br0" timeOffset="6617.3232">4020 638 78,'46'-5'39,"31"5"0,3-15-30,23-4-3,1-9-3,3-5-2,-9 0-2,-14-6-4,-3 20-12,-46-12-19,0 8-5,-20-1 1,-7 6 6,-17-1 34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4T16:59:57.9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EB7CB5-3ED5-40D9-9190-006975476024}" emma:medium="tactile" emma:mode="ink">
          <msink:context xmlns:msink="http://schemas.microsoft.com/ink/2010/main" type="inkDrawing" rotatedBoundingBox="16284,9688 17548,7101 17950,7297 16686,9884" semanticType="callout" shapeName="Other">
            <msink:sourceLink direction="to" ref="{960C32CF-A618-46F5-A043-1BF20DB492A3}"/>
            <msink:sourceLink direction="from" ref="{400C793C-8530-442F-AF33-810AA236108F}"/>
          </msink:context>
        </emma:interpretation>
      </emma:emma>
    </inkml:annotationXML>
    <inkml:trace contextRef="#ctx0" brushRef="#br0">1253 0 46,'0'0'31,"0"0"1,-17 17-25,10 5-3,-10 0 0,4 17-1,-10 6 1,1 12-2,-10 10 1,-3 20-2,-12 14 1,-1 15-1,-8 12-1,-2 6 1,-2 3 1,1 2-2,1-3 1,0-6 0,8-8 0,3-16 0,2-6-1,2-9 0,2-6-1,0-5 1,2-8-1,4-7 0,-1-9 0,4-2 1,1-8-1,1-5 1,4-6-1,1-7 1,7-4 0,-1-3 1,2-6-1,17-15 0,-22 22 0,22-22 1,0 0-1,0 0 1,0 0 0,0 0-1,0 0 0,0 0 0,0 0 0,0 0 0,0 0 0,0 0 0,0 0 0,-15-28 0,15 6 0,-2-2 0,0-6 1,0 0-1,1-3 0,-1 5 0,-2-2 0,2 8 0,0 3 0,2 3 0,0 16 0,-2-24 0,2 24 1,-1-21-1,1 21 0,0 0 0,-4-22 1,4 22-1,0 0 1,0 0 0,0 0-1,0 0 0,0 0 1,-2 32-1,2-8 0,0 5 0,0 8 0,2 4 0,0 6-1,1 5 1,3 0 0,0-4 0,-1-6 1,4-1-1,3-6 1,-1-3-1,4-10 1,2-9 0,5-9-1,0-8 0,8-1-1,-4-25-6,23 2-22,-14-20-5,6-10-2,-3-16 1,3-19 24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4T17:00:07.7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D87DDF-5798-4568-B7DF-4D330B29226A}" emma:medium="tactile" emma:mode="ink">
          <msink:context xmlns:msink="http://schemas.microsoft.com/ink/2010/main" type="writingRegion" rotatedBoundingBox="1334,4580 6149,2566 7112,4871 2297,6884"/>
        </emma:interpretation>
      </emma:emma>
    </inkml:annotationXML>
    <inkml:traceGroup>
      <inkml:annotationXML>
        <emma:emma xmlns:emma="http://www.w3.org/2003/04/emma" version="1.0">
          <emma:interpretation id="{08942AB1-491E-4BC3-B5C0-D9EFBF68F34B}" emma:medium="tactile" emma:mode="ink">
            <msink:context xmlns:msink="http://schemas.microsoft.com/ink/2010/main" type="paragraph" rotatedBoundingBox="1348,4619 4521,3209 5026,4346 1854,5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A05D3A-D3F6-4577-8BC2-07E9933E824C}" emma:medium="tactile" emma:mode="ink">
              <msink:context xmlns:msink="http://schemas.microsoft.com/ink/2010/main" type="line" rotatedBoundingBox="1348,4619 4521,3209 5026,4346 1854,5756"/>
            </emma:interpretation>
          </emma:emma>
        </inkml:annotationXML>
        <inkml:traceGroup>
          <inkml:annotationXML>
            <emma:emma xmlns:emma="http://www.w3.org/2003/04/emma" version="1.0">
              <emma:interpretation id="{594F2B03-593F-4EAE-93DD-BC518B588856}" emma:medium="tactile" emma:mode="ink">
                <msink:context xmlns:msink="http://schemas.microsoft.com/ink/2010/main" type="inkWord" rotatedBoundingBox="1348,4619 4521,3209 5026,4346 1854,5756"/>
              </emma:interpretation>
              <emma:one-of disjunction-type="recognition" id="oneOf0">
                <emma:interpretation id="interp0" emma:lang="en-US" emma:confidence="0">
                  <emma:literal>Jut</emma:literal>
                </emma:interpretation>
                <emma:interpretation id="interp1" emma:lang="en-US" emma:confidence="0">
                  <emma:literal>Just</emma:literal>
                </emma:interpretation>
                <emma:interpretation id="interp2" emma:lang="en-US" emma:confidence="0">
                  <emma:literal>Juma</emma:literal>
                </emma:interpretation>
                <emma:interpretation id="interp3" emma:lang="en-US" emma:confidence="0">
                  <emma:literal>Juana</emma:literal>
                </emma:interpretation>
                <emma:interpretation id="interp4" emma:lang="en-US" emma:confidence="0">
                  <emma:literal>jut</emma:literal>
                </emma:interpretation>
              </emma:one-of>
            </emma:emma>
          </inkml:annotationXML>
          <inkml:trace contextRef="#ctx0" brushRef="#br0">0 389 73,'25'-9'34,"10"-26"-1,21-6-29,15-5-1,15-3-3,7 3-1,-5 0-6,16 18-19,-24-2-8,-1 10 0,-20-1 0,-5 3 24</inkml:trace>
          <inkml:trace contextRef="#ctx0" brushRef="#br0" timeOffset="-204.0408">566 174 62,'-27'-15'34,"7"8"-1,-8-4-26,28 11-2,5 16-1,20 10-1,6 11 0,12 10-1,4 9-1,11 16 0,-4 6 1,-4 5-1,-9 3-1,-7 1 1,-15 0 0,-14 4 0,-16-2 0,-15-4-1,-8-3 0,-10-6 1,-5-11-1,-1-11-1,3-17-2,2-24-2,19-6-4,-9-42-18,20-11-8,-2-25 0,9-11 0,-8-23 23</inkml:trace>
          <inkml:trace contextRef="#ctx0" brushRef="#br0" timeOffset="311.0622">1017 85 69,'0'46'34,"11"12"0,-5 1-29,18 6-1,-2-2-2,18 8 0,-3-6-1,4-8 0,0-12-1,-6-19 1,3-24 0,-1-15 0,-2-19 0,-7-20-1,0-15 1,-5-11-1,-6-7 1,-4 0-1,-10 1 0,-4 3-2,-3 14-1,-9 0-5,13 37-17,-13 1-9,13 29-1,-15-17 1,15 17 18</inkml:trace>
          <inkml:trace contextRef="#ctx0" brushRef="#br0" timeOffset="599.1198">1711-332 74,'22'24'35,"-22"-24"0,15 41-28,-11-15-3,9 16 0,0 5-2,2 10-1,0 4 0,-2 4 0,4 0-1,0-4 0,1-9 0,3-11 0,5-7-1,2-20 0,9-8-1,0-25-3,16-1-5,-23-36-18,18 1-7,-14-21 0,3-4 0,-17-13 24</inkml:trace>
          <inkml:trace contextRef="#ctx0" brushRef="#br0" timeOffset="799.1598">2179-544 71,'-2'34'35,"10"16"0,-3 0-26,16 16-4,-1-1-1,12 6-2,0-1 0,3 1-1,1-4-2,-6-13-2,3-4-2,-12-26-4,14 5-18,-35-29-8,30 2 0,-28-20 0,0-8 22</inkml:trace>
          <inkml:trace contextRef="#ctx0" brushRef="#br0" timeOffset="2705.541">2743 105 53,'0'0'32,"-14"-42"1,9 12-23,-8-33-3,11-7-2,-9-23-1,7-4-1,-2-8-1,8-1-1,-4 6 1,8 11-1,-4 13 0,7 18-1,1 21 2,-10 37-1,33-2 0,-7 37 1,6 23-1,3 18 0,5 13 0,1 11 0,3 8 0,-1-4-1,-2-12 0,-7-12-1,-4-15-2,-10-22-2,6-8-4,-26-35-9,15-19-16,-24-14 0,-4 1-1,-15-14 10,-6 0 25</inkml:trace>
          <inkml:trace contextRef="#ctx0" brushRef="#br0" timeOffset="2925.585">2694-279 75,'0'0'33,"0"0"-6,19-27-18,9-9-4,24-4-3,9-9-3,10-8-4,23 10-24,-14-6-5,6 10-1,-14 11-1,-3 19 26</inkml:trace>
        </inkml:traceGroup>
      </inkml:traceGroup>
    </inkml:traceGroup>
    <inkml:traceGroup>
      <inkml:annotationXML>
        <emma:emma xmlns:emma="http://www.w3.org/2003/04/emma" version="1.0">
          <emma:interpretation id="{88213A11-5504-4085-B61B-70E89787D347}" emma:medium="tactile" emma:mode="ink">
            <msink:context xmlns:msink="http://schemas.microsoft.com/ink/2010/main" type="paragraph" rotatedBoundingBox="3138,5259 6659,3786 7112,4871 3591,63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6B3440-D29C-4154-A0CE-09580E2DF17E}" emma:medium="tactile" emma:mode="ink">
              <msink:context xmlns:msink="http://schemas.microsoft.com/ink/2010/main" type="line" rotatedBoundingBox="3138,5259 6659,3786 7112,4871 3591,6343"/>
            </emma:interpretation>
          </emma:emma>
        </inkml:annotationXML>
        <inkml:traceGroup>
          <inkml:annotationXML>
            <emma:emma xmlns:emma="http://www.w3.org/2003/04/emma" version="1.0">
              <emma:interpretation id="{6F936540-C604-4A31-9095-27E16FD7F69D}" emma:medium="tactile" emma:mode="ink">
                <msink:context xmlns:msink="http://schemas.microsoft.com/ink/2010/main" type="inkWord" rotatedBoundingBox="3138,5259 6659,3786 7112,4871 3591,6343">
                  <msink:destinationLink direction="from" ref="{ED6AFEE6-7F67-492F-9B93-F11C83F3C3DE}"/>
                </msink:context>
              </emma:interpretation>
              <emma:one-of disjunction-type="recognition" id="oneOf1">
                <emma:interpretation id="interp5" emma:lang="en-US" emma:confidence="0">
                  <emma:literal>skews</emma:literal>
                </emma:interpretation>
                <emma:interpretation id="interp6" emma:lang="en-US" emma:confidence="0">
                  <emma:literal>stray</emma:literal>
                </emma:interpretation>
                <emma:interpretation id="interp7" emma:lang="en-US" emma:confidence="0">
                  <emma:literal>sinus</emma:literal>
                </emma:interpretation>
                <emma:interpretation id="interp8" emma:lang="en-US" emma:confidence="0">
                  <emma:literal>skuas</emma:literal>
                </emma:interpretation>
                <emma:interpretation id="interp9" emma:lang="en-US" emma:confidence="0">
                  <emma:literal>stows</emma:literal>
                </emma:interpretation>
              </emma:one-of>
            </emma:emma>
          </inkml:annotationXML>
          <inkml:trace contextRef="#ctx0" brushRef="#br0" timeOffset="3333.6666">2332 1020 74,'-32'-35'35,"-3"14"-3,-12 1-28,4 20-1,-3 9-1,1 19 0,0 9-1,0 8 0,3 5 0,12 2-1,9-4 0,12-7 1,11-12-1,16-8 0,18-12 0,12 0-1,16-9 1,7 0 0,7 0 0,-2 4 1,-3 2-1,-7 10 1,-16 9 0,-9 6-1,-19 8 1,-14 6 0,-12 5 0,-11 0-1,-7 2 0,-3-6 1,-1-7-2,2-11-1,9-8-3,-3-23-4,18 3-21,11-45-6,2 0 1,-2-23-1,11-12 29</inkml:trace>
          <inkml:trace contextRef="#ctx0" brushRef="#br0" timeOffset="3745.749">2608 1183 63,'-20'-5'36,"20"5"-1,22-36-18,10 3-11,5-17-2,17-2-1,6-13-2,5-4-1,4 8-4,-11-13-6,13 20-25,-28-1-1,-2 18 0,-22-1-1,-6 14 31</inkml:trace>
          <inkml:trace contextRef="#ctx0" brushRef="#br0" timeOffset="3539.7078">2800 1016 93,'30'62'35,"-11"-10"-6,9 20-25,-2 0-2,6 4 0,-2-3-3,-1-8 1,-1-8-3,-11-18-2,6-6-6,-23-33-20,0 0-4,-6-29 0,-9-5 0,-19-18 27</inkml:trace>
          <inkml:trace contextRef="#ctx0" brushRef="#br0" timeOffset="4514.9028">3354 694 80,'0'31'36,"-1"-12"1,19 20-29,-8 1-2,14 12-2,0 6-2,6 7 0,0 3-1,1 7 0,1-3-1,-2-7-1,-4-4-1,-7-20-2,3-2-5,-22-39-18,0 0-10,13-20 0,-11-25 0,-8-26 15</inkml:trace>
          <inkml:trace contextRef="#ctx0" brushRef="#br0" timeOffset="4794.9588">3802 493 86,'0'0'37,"36"32"1,-23-10-31,7 11-3,1 4-1,1 8-1,-3 7 0,1 4-2,-1 3 1,-4-7-2,2-4 1,3-11 0,2-9 0,3-13 0,6-13-1,3-17 0,5-13-1,2-18-1,8-8-4,-16-31-11,23 5-19,-15-17 0,6 3 0,-13-14 2,-1 2 35</inkml:trace>
          <inkml:trace contextRef="#ctx0" brushRef="#br0" timeOffset="5145.0288">4505-102 81,'-26'61'36,"-13"0"0,6 13-27,-3-5-5,10 0-1,5-8-2,7-4 0,6-8-1,10-14 1,7-17-2,10-10 1,5-14-1,8-7 1,3-7 0,-3-4-1,3 1 1,-5 5 0,-5 7 0,-5 9 1,-20 2 0,30 35 0,-24 2-1,3 13 2,-5 4-2,9 6 1,0-1-1,7-3 0,4-10 0,1-16-2,8-14 0,-1-21-2,9-8-6,-22-47-17,16-6-10,-11-31 1,4-7-2,-7-24 20</inkml:trace>
          <inkml:trace contextRef="#ctx0" brushRef="#br0" timeOffset="5452.0902">5087-420 75,'-26'28'37,"13"15"0,-15 0-21,10 20-12,-3 0 0,4 5-3,6-1 0,4-6-1,10-9 0,9-16 0,12-18 0,11-22 0,18-20 1,6-9-1,6-10 0,3 4 0,-5 2 1,-3 19-1,-12 19 1,-10 25 0,-22 30-1,-14 22 1,-11 24-1,-13 8-2,-8 12-2,-13-20-7,22 4-17,-16-36-10,15-18-1,3-31-1,13-38 23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4T17:00:06.7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6AFEE6-7F67-492F-9B93-F11C83F3C3DE}" emma:medium="tactile" emma:mode="ink">
          <msink:context xmlns:msink="http://schemas.microsoft.com/ink/2010/main" type="inkDrawing" rotatedBoundingBox="6103,5872 11213,9148 10732,9898 5622,6622" semanticType="callout" shapeName="Other">
            <msink:sourceLink direction="from" ref="{6F936540-C604-4A31-9095-27E16FD7F69D}"/>
            <msink:sourceLink direction="to" ref="{DDC67B3C-80D4-42EA-A5EC-D2A7E3192C0B}"/>
          </msink:context>
        </emma:interpretation>
      </emma:emma>
    </inkml:annotationXML>
    <inkml:trace contextRef="#ctx0" brushRef="#br0">58 354 42,'-33'-35'31,"10"0"0,14-2-25,22 0-2,26-6 0,28 8-2,17-4 1,21 7-1,16 6 0,13 11-2,12 21 1,11 20-1,-3 22 0,7 24 1,-3 29-2,-1 23 1,-2 26 0,-4 17 0,-5 11-1,-8 4 1,-10-2-1,-3-4 1,2 2-1,0-13 1,-4-11 2,-2-13-1,3-7 0,2-4 0,7-6 1,-6-12-1,-8-16 0,-1-9 0,-1 0-2,3-5 1,-12-10 0,-9-14 0,-8-14 0,-9-3 1,-9-11-1,-10-10 0,-9-14 0,-7-6 0,-8-4 0,-3 2 0,-7-1 0,3 3 0,-2-2 0,0 0 0,-2 0 0,2-4 0,3-3 0,8 2 0,4 1 0,2-3 0,3 0 0,0-1 0,1-1 0,-6 4 0,-4 1 0,-8-1 1,-5-6-1,-7 2 1,-21 11-1,20-21 1,-20 21 0,-3-18 0,3 18 0,-17-19-1,17 19 1,-21-13-1,21 13 0,-24-16 0,24 16 0,-26-19 0,9 6 1,17 13-1,-35-35 1,14 14 0,-1-1 0,-3 0 0,3 0 0,0 1-1,1 3 0,4 3 1,1 5-1,16 10 0,-19-14 0,19 14 0,0 0 0,0 0 0,20 1 0,-1 9 0,2 1 0,5 2 0,4 0 0,3 4 0,3-3 1,-3 7-1,-1-8 1,0 3 0,-4 5-1,-4 9 1,-7 3 0,-6 11 0,-9 7 0,-6 10 0,-11 9 0,-5 3-1,-1-3 0,-5-7-3,13 6-10,-13-32-17,16-9-6,10-28-1,-13-30 0,13-26 36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4T17:00:17.4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CC16CA-2016-4C65-B47D-6987C601FF90}" emma:medium="tactile" emma:mode="ink">
          <msink:context xmlns:msink="http://schemas.microsoft.com/ink/2010/main" type="writingRegion" rotatedBoundingBox="684,11210 6925,8311 8340,11358 2099,14257"/>
        </emma:interpretation>
      </emma:emma>
    </inkml:annotationXML>
    <inkml:traceGroup>
      <inkml:annotationXML>
        <emma:emma xmlns:emma="http://www.w3.org/2003/04/emma" version="1.0">
          <emma:interpretation id="{AD9DE71B-2D9C-4778-8AB8-9F913F97856A}" emma:medium="tactile" emma:mode="ink">
            <msink:context xmlns:msink="http://schemas.microsoft.com/ink/2010/main" type="paragraph" rotatedBoundingBox="684,11210 6925,8311 7813,10223 1572,13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101C00-7928-48C8-9BFB-E9751E5C17A2}" emma:medium="tactile" emma:mode="ink">
              <msink:context xmlns:msink="http://schemas.microsoft.com/ink/2010/main" type="line" rotatedBoundingBox="684,11210 6925,8311 7813,10223 1572,13122"/>
            </emma:interpretation>
          </emma:emma>
        </inkml:annotationXML>
        <inkml:traceGroup>
          <inkml:annotationXML>
            <emma:emma xmlns:emma="http://www.w3.org/2003/04/emma" version="1.0">
              <emma:interpretation id="{DDC67B3C-80D4-42EA-A5EC-D2A7E3192C0B}" emma:medium="tactile" emma:mode="ink">
                <msink:context xmlns:msink="http://schemas.microsoft.com/ink/2010/main" type="inkWord" rotatedBoundingBox="684,11210 6925,8311 7813,10223 1572,13122">
                  <msink:destinationLink direction="to" ref="{D067AE8E-8ADA-45E0-AB1A-CAA751F671E8}"/>
                  <msink:destinationLink direction="to" ref="{ED6AFEE6-7F67-492F-9B93-F11C83F3C3DE}"/>
                </msink:context>
              </emma:interpretation>
              <emma:one-of disjunction-type="recognition" id="oneOf0">
                <emma:interpretation id="interp0" emma:lang="en-US" emma:confidence="0">
                  <emma:literal>featheredge</emma:literal>
                </emma:interpretation>
                <emma:interpretation id="interp1" emma:lang="en-US" emma:confidence="0">
                  <emma:literal>rental ledger</emma:literal>
                </emma:interpretation>
                <emma:interpretation id="interp2" emma:lang="en-US" emma:confidence="0">
                  <emma:literal>rather ledger</emma:literal>
                </emma:interpretation>
                <emma:interpretation id="interp3" emma:lang="en-US" emma:confidence="0">
                  <emma:literal>whatnot ledger</emma:literal>
                </emma:interpretation>
                <emma:interpretation id="interp4" emma:lang="en-US" emma:confidence="0">
                  <emma:literal>death ledger</emma:literal>
                </emma:interpretation>
              </emma:one-of>
            </emma:emma>
          </inkml:annotationXML>
          <inkml:trace contextRef="#ctx0" brushRef="#br0">0 987 66,'2'29'36,"-6"-4"-1,8 14-28,-1 5-2,14 17-1,-2 10-1,5 14-2,1 6 0,1 4-1,-3-1 0,0-3-1,-4-13 1,-2-9 0,-4-19 0,-2-15-1,-3-18 1,-4-17-1,-4-19 1,-3-14 0,-6-14-1,-2-8 0,2-12 1,2-3 1,3 3-1,3 9 2,10 8-2,10 11 2,13 13-3,11 8 3,8 8-2,5 3 0,4-4 0,4-6 0,-4-11 0,-6-9 0,-5-18 0,-11-10 0,-10-13 0,-11-6 0,-6-3 0,-10 2 0,-5 9 0,-5 5 0,-2 17 0,-2 12 0,3 19 0,14 23 0,-25 17 1,22 24-1,3 20 0,5 15 0,6 13 0,6 15 1,5 4-2,6 7 0,6-10 1,7-12-1,4-15 1,5-17-2,6-18 2,4-28-2,3-21 2,3-23 2,-1-21-2,-4-15 2,-5-17-1,-3-3 0,-9-12 0,-10 4 1,-10 4-2,-13 6 0,-11 11 1,-7 18-1,-6 17 1,-4 20-1,-5 28 0,-2 26 0,3 21 0,2 18 0,4 7 0,6 6-1,0-2 0,7-9 0,6-16 1,5-18 0,4-20 0,6-20 0,5-17-1,6-15 2,1-15-1,1-7 1,-2-11 0,-2 4-1,-4-5 0,-3 10 0,-10 8 0,-4 12 0,-8 12 1,1 20-1,0 0 0,-15 24 0,11 8 0,0 5 0,4 4 0,0-1 1,4-1-1,2-3 0,1-7-1,0-8 2,-7-21-1,13 18 0,-13-18 0,0 0 0,19-31 0,-13 7 1,-1-6-1,1-2 1,0 3-1,-3 1 0,3 6 0,-6 22 0,15-21 0,-15 21 1,30 17-1,-10 0 0,4 1 0,6 1 1,2-4-1,3-8 1,1-13-1,-3-14 1,1-17 0,-2-17 0,-8-16 0,2-14 0,-11-12 0,-6-14-2,-9-1 2,-5 0-1,-8 5 1,0 11-1,-6 14 1,-2 16 0,3 18-1,3 27 2,15 20-2,-11 43 1,14 20-1,7 22 0,7 21 0,9 20 0,3 6-1,5 3 2,3-9-3,-1-16 1,-1-16-2,-5-27-2,4-22-2,-34-45-7,37-4-10,-39-37-12,0-9-1,-24-21 1,-6-3 19</inkml:trace>
          <inkml:trace contextRef="#ctx0" brushRef="#br0" timeOffset="429.0858">1664 540 52,'-49'-10'34,"21"10"-1,8-14-19,20 14-4,31-25-4,14-1-1,7-18-1,17-10-1,4-11-1,6-5 0,-1-4-1,-2 7 0,-5 6-1,-7 14 2,-10 25-2,-9 20-1,-12 22 2,-7 23-1,-9 20 0,-6 13 0,-7 8 0,-6 3 0,0-9-1,-3-10 1,1-10 0,4-17-1,4-21 1,-4-20-1,26-11 1,-8-20-1,3-12 2,7-4-1,0-6 0,0 6 0,-4 7 1,2 17-1,-3 14 1,-1 22 0,0 20-1,-1 12 0,-1 11 0,1-1-1,7-1-2,-4-24-4,17-1-14,-18-31-14,8-14-1,-8-21-2,1-6 11,-9-9 27</inkml:trace>
          <inkml:trace contextRef="#ctx0" brushRef="#br0" timeOffset="1892.3784">3328-499 66,'13'-17'35,"-13"17"0,0 0-24,0 0-3,17 2-3,-12 18 0,-3 8-2,0 13-1,-2 11 0,0 13-1,-2 9 0,2 6 0,-2 1-1,0 5 1,2-3-1,2-3 0,2-8 0,3-7 0,1-7 0,3-4-1,2-10 1,4-9 0,0-9-1,-1-3 1,1-8 0,0-4 0,2-6-1,-19-5-1,35-11-3,-26-15-9,23 15-18,-19-17-6,6 4 1,-6-7-2,6 3 34</inkml:trace>
          <inkml:trace contextRef="#ctx0" brushRef="#br0" timeOffset="1111.2222">3456-1058 70,'-33'-3'35,"10"12"-1,-5 6-26,17 24-3,-6 11 0,10 31-2,-2 20-2,5 23 1,0 15-1,6 13 0,4 8-1,3-8 0,4-9 0,9-19 0,8-29-1,11-25 1,6-29-1,9-26 0,9-36 1,1-19 0,3-25 0,-6-17 0,-7-13 0,-8-7 0,-10-7 1,-16 3 0,-14 10 0,-12 10-1,-11 18 0,-7 18 1,-6 22-1,-2 24 0,0 30 0,4 22 0,7 19 0,8 11 0,7 7 0,10 1 0,9-5 0,7-10 0,10-14-1,5-12 1,4-14 0,6-14-1,3-13 0,-1-13-1,5-14 0,-9-18-3,5-1-2,-18-31-9,18 10-17,-16-13-1,-1 6-1,-9-4 7,-3 7 28</inkml:trace>
          <inkml:trace contextRef="#ctx0" brushRef="#br0" timeOffset="3845.769">4561-455 38,'3'-27'33,"-1"-3"-1,-17-15-16,15 19-5,-18-16-2,3 14-2,-13-4-2,2 17-1,-10 8-1,-1 24-1,-4 16 0,-2 28-1,0 19-1,10 15 0,3 12 0,7 3 0,10-4 0,10-14 0,10-19 0,10-27 1,7-31-1,8-28 1,3-35 0,6-32-1,-2-28 1,2-22-1,-9-18 1,-2-13-1,-9-8 1,-7 7 0,-6 18 0,-8 25 0,-11 26 0,-4 26 0,-2 38 0,17 29 0,-28 55-1,22 23 0,5 30 0,6 20 1,10 20-2,9 8 1,6-4 0,9-9 0,10-19 0,5-23 1,8-27-2,7-33 1,3-34 0,5-22 0,-3-29 0,-5-25 0,-9-18 0,-11-17 0,-16-13-1,-14-7 1,-15 1 0,-17 1 0,-14 11 0,-6 16-1,-10 21 1,-4 22-1,3 35 1,2 30 0,9 30-1,5 20 1,11 17-1,8 7 1,9 2-1,11-6 2,10-20-2,5-13 1,7-22 0,5-20-1,1-16 1,2-16-1,-2-9 1,-5-12 0,-7-1 0,-2 9 0,-8 2 0,-17 35 0,26-13 1,-17 40-1,-2 25 0,1 28 1,-1 24-1,1 11 1,-3 17-1,-1 5 1,0 2-1,0-13 0,-4-16-1,0-25 1,0-24 0,0-35-1,0-26 1,9-46 0,4-34 0,6-26 0,7-27 1,7-23-1,8-18 0,4-12 1,2-7-1,-1 6 0,-5 5 0,-3 13 1,-10 19 0,-8 18-1,-12 28 1,-8 28 1,-8 34-1,-7 25-1,-7 35 1,-4 31-1,2 25 0,3 15 0,2 11 0,10 10-1,4-5 1,10-5-1,8-16 1,6-21 0,5-24-1,4-19 1,4-20 0,-4-22 0,5-24 0,-3-17 1,4-17-1,-3-7 0,1-4 1,0 0-1,-4 9 0,2 10 0,-6 14 1,-2 18-1,-5 15 1,6 25-1,-3 21 1,2 16-2,3 17-1,-5 9-2,14 24-9,-19-22-9,18 22-15,-20-13-2,-1-1 0,-16-6 16,-7-12 23</inkml:trace>
        </inkml:traceGroup>
      </inkml:traceGroup>
    </inkml:traceGroup>
    <inkml:traceGroup>
      <inkml:annotationXML>
        <emma:emma xmlns:emma="http://www.w3.org/2003/04/emma" version="1.0">
          <emma:interpretation id="{178C9993-F4A0-4C99-8BA1-9818C54945C5}" emma:medium="tactile" emma:mode="ink">
            <msink:context xmlns:msink="http://schemas.microsoft.com/ink/2010/main" type="paragraph" rotatedBoundingBox="4200,11999 5864,11264 6324,12305 4660,130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1BFFBF-C271-49DD-9699-9DFBC0F550FD}" emma:medium="tactile" emma:mode="ink">
              <msink:context xmlns:msink="http://schemas.microsoft.com/ink/2010/main" type="line" rotatedBoundingBox="4200,11999 5864,11264 6324,12305 4660,13040"/>
            </emma:interpretation>
          </emma:emma>
        </inkml:annotationXML>
        <inkml:traceGroup>
          <inkml:annotationXML>
            <emma:emma xmlns:emma="http://www.w3.org/2003/04/emma" version="1.0">
              <emma:interpretation id="{9A8E2822-429F-44F3-B5DC-677286F841FC}" emma:medium="tactile" emma:mode="ink">
                <msink:context xmlns:msink="http://schemas.microsoft.com/ink/2010/main" type="inkWord" rotatedBoundingBox="4200,11999 5864,11264 6324,12305 4660,13040">
                  <msink:destinationLink direction="from" ref="{D067AE8E-8ADA-45E0-AB1A-CAA751F671E8}"/>
                </msink:context>
              </emma:interpretation>
              <emma:one-of disjunction-type="recognition" id="oneOf1">
                <emma:interpretation id="interp5" emma:lang="en-US" emma:confidence="0">
                  <emma:literal>NYP</emma:literal>
                </emma:interpretation>
                <emma:interpretation id="interp6" emma:lang="en-US" emma:confidence="0">
                  <emma:literal>NIP</emma:literal>
                </emma:interpretation>
                <emma:interpretation id="interp7" emma:lang="en-US" emma:confidence="0">
                  <emma:literal>NLP</emma:literal>
                </emma:interpretation>
                <emma:interpretation id="interp8" emma:lang="en-US" emma:confidence="0">
                  <emma:literal>Nip</emma:literal>
                </emma:interpretation>
                <emma:interpretation id="interp9" emma:lang="en-US" emma:confidence="0">
                  <emma:literal>NAP</emma:literal>
                </emma:interpretation>
              </emma:one-of>
            </emma:emma>
          </inkml:annotationXML>
          <inkml:trace contextRef="#ctx0" brushRef="#br0" timeOffset="4580.916">3257 1477 65,'24'20'35,"-7"19"0,-2 9-26,16 26-5,-1 12 1,9 14-2,-3 9-1,1-1 0,-7-2-1,-4-10 0,-7-14 0,-8-19-1,-7-20 1,-10-23-1,6-20 0,-33-32 0,10-20 0,-1-18 0,2-23 1,3-14-2,2-8 2,12-12-1,6 5 1,11 7 1,4 13-1,9 18 1,-3 18-1,4 17 1,0 20 0,-1 27-1,-7 19-1,-1 25 0,-6 21 0,-3 15-1,-1 15 1,-1 11-1,1 2 1,2-1-2,8-6 2,11-18-1,8-12 1,5-23-1,11-16 0,-2-26-2,8-15-1,-9-26-2,7-6-3,-25-31-12,12 1-16,-20-10 1,-3-3-1,-9-10 21,-5 1 16</inkml:trace>
          <inkml:trace contextRef="#ctx0" brushRef="#br0" timeOffset="4795.959">4206 1276 78,'4'47'36,"9"16"-2,-7-2-25,12 13-6,-1 2 0,6 6-3,-1-1 0,4 3 0,0-14-2,-3-12 0,1-8-4,-24-50-5,39 28-17,-32-49-8,3-12 0,-10-24 0,3-10 31</inkml:trace>
          <inkml:trace contextRef="#ctx0" brushRef="#br0" timeOffset="5221.044">4527 1412 65,'23'44'33,"-5"10"0,14 15-25,-12-1-4,10 8-2,-4-5 0,2-1-1,-5-16 0,-3-8 1,-5-12-2,-7-16 1,-8-18 0,0 0-1,-28-44 0,2-2 0,-6-14 1,-2-14 0,-3-10 0,0-3 1,7-5-1,7 2 2,9 7-1,10 7 1,11 7-2,10 15 3,13 10-3,9 9 0,6 11 1,3 11 0,3 11-1,5 9 0,-6 8 0,-1 9 0,-12 8-1,-11 10 1,-15 5 0,-11 7-1,-18 1-1,-18 6 1,-7 4-3,-9-11-2,5 4-7,-12-40-12,23 6-15,-3-31-2,15-23 1,7-33 22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4T17:00:15.6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67AE8E-8ADA-45E0-AB1A-CAA751F671E8}" emma:medium="tactile" emma:mode="ink">
          <msink:context xmlns:msink="http://schemas.microsoft.com/ink/2010/main" type="inkDrawing" rotatedBoundingBox="3078,13139 12831,15593 11916,19230 2163,16775" semanticType="callout" shapeName="Other">
            <msink:sourceLink direction="to" ref="{DDC67B3C-80D4-42EA-A5EC-D2A7E3192C0B}"/>
            <msink:sourceLink direction="from" ref="{9A8E2822-429F-44F3-B5DC-677286F841FC}"/>
          </msink:context>
        </emma:interpretation>
      </emma:emma>
    </inkml:annotationXML>
    <inkml:trace contextRef="#ctx0" brushRef="#br0">57 24 48,'0'0'34,"-33"-24"0,33 24-21,-24 0-5,33 21 0,-7 5-2,15 20 0,-1 8-1,5 15-1,1 7 0,4 15-1,-3 9-1,1 11-1,0 10 0,1-1 0,1 6 0,3 10 1,1-3-1,6 10-1,5-4 1,2-3-1,3-5 1,5 1-1,1-4-1,2-4 1,2-1-1,-2-12 0,0-1 1,2-3 0,2-7-1,-4-5 1,4-2 0,4-4 0,-1 0 0,4-4 1,1-1-1,5-6 0,1-4-1,7 0 1,5-5 0,1-8-1,3-2 0,3-5 0,3-2 1,-5-4-1,3 1 1,-3-5 0,-5-1 0,-2-1 0,-3-4 1,-1 0-1,-2-4 0,5-4 0,1-1 1,-2-3-1,-2 4 0,3-6 0,-3 4 0,-2 3 0,-1 3 0,-4 1 0,-4 0 0,0 0 1,0 1-1,-1 1 0,-3-2 0,4 2 0,4-2 1,0 3-1,2-5 0,0 0 0,3 1 0,0-3 0,1 1 1,-2-6-2,-5 2 2,-2-6-2,-3 0 2,-4 4 0,-3-5-1,8 8 1,-1-3-1,2 0 0,0-4 0,2 1 0,0-1 0,2-4 0,4 5 0,-2-8 1,-3-4-1,7 5 0,7 5 0,2 1 0,3-3 0,3 3 0,-1-2 0,0-5-1,3 0 1,5 4 0,1-14 0,5 4 1,-1 3-2,1-9 1,-5-1 0,3 2 0,-6-6 0,-6-5 0,-5 3 0,-9-5 0,3-6 0,-4 5 0,8 1 1,4-6-2,5 0 1,-3-5 0,1-6 0,-1-7 0,-4 1 0,-6-11-1,-7 1 1,-12-6 0,-7 5-1,-9-2 1,-2 6-1,-6 0 2,-3 2-2,3 4 2,-1-4-1,-3-2 1,-1 0-1,1-6 1,-1 1-1,2-1-1,-1-3 1,-5-2-1,6 6 1,7-1-1,-4 0 1,4 5 0,-2-3 0,4 2 0,-3-3 0,-1 3 0,-6 4-1,-5 0 1,-3-2 0,-5 3 0,-1 7 0,-6-1 0,-2 4 0,-4 0-1,1-4 2,-3 4-1,1 4 0,-2 2 0,0 3 0,-4 17 0,3-26 0,-3 26 0,0 0 1,0 0-2,-17-11 1,17 11 0,-35 2 1,9 0-1,0 1 0,-8 5 0,1 3-1,-5 4 1,3 5 0,-1 4 0,7 0 0,2 4 0,3-4 0,6-1 0,5-7 0,13-16 0,-12 19-1,12-19 1,0 0 0,0 0 0,21-15 0,-21 15 0,19-11 0,-19 11 0,0 0 0,18-15 0,-18 15 0,0 0 0,0 0-1,0 0 2,0 0-2,0 0 1,21-22 0,-21 22 0,18-19 0,-18 19 0,34-31 0,-8 8 0,4-4 0,7-3 0,6-2 0,2 1 0,2 3 0,-3 0 0,-3 8 0,-2 5 0,-5 13 0,-8 8 1,-5 7-1,-6 13 0,-6 7 1,-3 15-1,-5 8 0,-1 13 0,-1 7 0,-3 2 0,0-2 0,0-4 0,2-5-1,2-13 0,6-10-4,-6-44-6,24 28-8,-26-63-10,16-4-12,-11-30 0,8-18 11,-3-11 30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18AC-AEDB-45FA-8F69-CF8CC52D5F8A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62DD-717C-4FDC-83BF-32F97CB86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62DD-717C-4FDC-83BF-32F97CB861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161ABE-5A10-4EF8-93B5-31511958FBD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F5BEE-5E67-4EF0-92B5-81703DB96C8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dqOHvcD-V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-shakespeare.info/script-text-taming-of-the-shrew.htm" TargetMode="External"/><Relationship Id="rId2" Type="http://schemas.openxmlformats.org/officeDocument/2006/relationships/hyperlink" Target="http://www2.cedarcrest.edu/academic/eng/lfletcher/shrew/efurstnau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akespeare-online.com/plots/tamingp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Relationship Id="rId1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Taming of the Shrew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Kate and </a:t>
            </a:r>
            <a:r>
              <a:rPr lang="en-US" b="1" dirty="0" err="1" smtClean="0"/>
              <a:t>Petruchio</a:t>
            </a:r>
            <a:r>
              <a:rPr lang="en-US" b="1" dirty="0" smtClean="0"/>
              <a:t> meet</a:t>
            </a:r>
          </a:p>
          <a:p>
            <a:r>
              <a:rPr lang="en-US" sz="2000" b="1" dirty="0" smtClean="0"/>
              <a:t>Nick Reed, Tyler Schumacher, Jack Kunkel</a:t>
            </a:r>
            <a:endParaRPr lang="en-US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09546" y="4552927"/>
            <a:ext cx="3424853" cy="1919206"/>
            <a:chOff x="4572000" y="4481594"/>
            <a:chExt cx="3048000" cy="1919206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4481594"/>
              <a:ext cx="3048000" cy="1919206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tips.tntdental.com/wp-content/uploads/2010/07/twitter_ic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820" l="0" r="100000">
                          <a14:foregroundMark x1="7149" y1="28018" x2="7149" y2="28018"/>
                          <a14:foregroundMark x1="4675" y1="26577" x2="4675" y2="26577"/>
                          <a14:foregroundMark x1="13291" y1="5495" x2="13291" y2="54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530" y="5147473"/>
              <a:ext cx="592479" cy="60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tips.tntdental.com/wp-content/uploads/2010/07/twitter_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820" l="0" r="100000">
                          <a14:foregroundMark x1="7149" y1="28018" x2="7149" y2="28018"/>
                          <a14:foregroundMark x1="4675" y1="26577" x2="4675" y2="26577"/>
                          <a14:foregroundMark x1="13291" y1="5495" x2="13291" y2="54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530" y="4549608"/>
              <a:ext cx="600470" cy="610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tips.tntdental.com/wp-content/uploads/2010/07/twitter_ic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820" l="0" r="100000">
                          <a14:foregroundMark x1="7149" y1="28018" x2="7149" y2="28018"/>
                          <a14:foregroundMark x1="4675" y1="26577" x2="4675" y2="26577"/>
                          <a14:foregroundMark x1="13291" y1="5495" x2="13291" y2="54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546" y="5750270"/>
              <a:ext cx="578463" cy="58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334000" y="4648200"/>
              <a:ext cx="2057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chemeClr val="bg1"/>
                  </a:solidFill>
                </a:rPr>
                <a:t>@Fat</a:t>
              </a:r>
            </a:p>
            <a:p>
              <a:endParaRPr lang="en-US" sz="2000" i="1" dirty="0">
                <a:solidFill>
                  <a:schemeClr val="bg1"/>
                </a:solidFill>
              </a:endParaRP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@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Schudaddy</a:t>
              </a:r>
              <a:endParaRPr lang="en-US" sz="2000" i="1" dirty="0" smtClean="0">
                <a:solidFill>
                  <a:schemeClr val="bg1"/>
                </a:solidFill>
              </a:endParaRPr>
            </a:p>
            <a:p>
              <a:endParaRPr lang="en-US" sz="2000" i="1" dirty="0">
                <a:solidFill>
                  <a:schemeClr val="bg1"/>
                </a:solidFill>
              </a:endParaRP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@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UncleKunkel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 descr="http://difdesign.com/blog/wp-content/uploads/2010/05/twitter_verified_accou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4500" y1="53000" x2="54500" y2="53000"/>
                        <a14:foregroundMark x1="59000" y1="48500" x2="59000" y2="48500"/>
                        <a14:foregroundMark x1="60500" y1="47000" x2="60500" y2="47000"/>
                        <a14:foregroundMark x1="64500" y1="44000" x2="64500" y2="44000"/>
                        <a14:foregroundMark x1="62000" y1="40000" x2="62000" y2="40000"/>
                        <a14:foregroundMark x1="36000" y1="52000" x2="36000" y2="52000"/>
                        <a14:foregroundMark x1="35500" y1="49000" x2="35500" y2="49000"/>
                        <a14:foregroundMark x1="85500" y1="37000" x2="85500" y2="37000"/>
                        <a14:foregroundMark x1="85500" y1="37000" x2="85500" y2="37000"/>
                        <a14:foregroundMark x1="49500" y1="7500" x2="49500" y2="7500"/>
                        <a14:foregroundMark x1="6500" y1="46500" x2="6500" y2="46500"/>
                        <a14:foregroundMark x1="24000" y1="82000" x2="24000" y2="82000"/>
                        <a14:foregroundMark x1="51000" y1="91500" x2="51000" y2="91500"/>
                        <a14:foregroundMark x1="73500" y1="83000" x2="73500" y2="83000"/>
                        <a14:foregroundMark x1="84000" y1="65000" x2="84000" y2="65000"/>
                        <a14:foregroundMark x1="19000" y1="21500" x2="19000" y2="21500"/>
                        <a14:foregroundMark x1="15000" y1="37500" x2="15000" y2="37500"/>
                        <a14:foregroundMark x1="14500" y1="31500" x2="14500" y2="31500"/>
                        <a14:foregroundMark x1="29500" y1="15500" x2="29500" y2="15500"/>
                        <a14:foregroundMark x1="39000" y1="12500" x2="39000" y2="12500"/>
                        <a14:foregroundMark x1="66000" y1="16000" x2="66000" y2="16000"/>
                        <a14:foregroundMark x1="79000" y1="19000" x2="79000" y2="19000"/>
                        <a14:foregroundMark x1="92500" y1="53500" x2="92500" y2="53500"/>
                        <a14:foregroundMark x1="90500" y1="45500" x2="90500" y2="45500"/>
                        <a14:foregroundMark x1="80500" y1="76500" x2="80500" y2="76500"/>
                        <a14:foregroundMark x1="60500" y1="88000" x2="60500" y2="88000"/>
                        <a14:foregroundMark x1="42500" y1="90000" x2="42500" y2="90000"/>
                        <a14:foregroundMark x1="36000" y1="83000" x2="36000" y2="83000"/>
                        <a14:foregroundMark x1="15000" y1="74500" x2="15000" y2="74500"/>
                        <a14:foregroundMark x1="15000" y1="68000" x2="15000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3003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Audience/speakers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Kate</a:t>
            </a:r>
          </a:p>
          <a:p>
            <a:pPr lvl="1"/>
            <a:r>
              <a:rPr lang="en-US" dirty="0" smtClean="0"/>
              <a:t>She is a shrew. No one likes her because she is unpleasant</a:t>
            </a:r>
          </a:p>
          <a:p>
            <a:pPr lvl="1"/>
            <a:r>
              <a:rPr lang="en-US" dirty="0" smtClean="0"/>
              <a:t>Intelligent, witty (match with </a:t>
            </a:r>
            <a:r>
              <a:rPr lang="en-US" dirty="0" err="1" smtClean="0"/>
              <a:t>Petruchio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Historically resistant to men</a:t>
            </a:r>
            <a:endParaRPr lang="en-US" dirty="0"/>
          </a:p>
          <a:p>
            <a:r>
              <a:rPr lang="en-US" dirty="0" err="1" smtClean="0"/>
              <a:t>Petruchio</a:t>
            </a:r>
            <a:endParaRPr lang="en-US" dirty="0" smtClean="0"/>
          </a:p>
          <a:p>
            <a:pPr lvl="1"/>
            <a:r>
              <a:rPr lang="en-US" dirty="0" smtClean="0"/>
              <a:t>Decided prior to visit that he will marry her</a:t>
            </a:r>
          </a:p>
          <a:p>
            <a:pPr lvl="1"/>
            <a:r>
              <a:rPr lang="en-US" dirty="0" smtClean="0"/>
              <a:t>Wants to marry her for money (initially)</a:t>
            </a:r>
          </a:p>
          <a:p>
            <a:pPr lvl="1"/>
            <a:r>
              <a:rPr lang="en-US" dirty="0" smtClean="0"/>
              <a:t>Doesn’t truly care/ lies to flatter her</a:t>
            </a:r>
          </a:p>
        </p:txBody>
      </p:sp>
    </p:spTree>
    <p:extLst>
      <p:ext uri="{BB962C8B-B14F-4D97-AF65-F5344CB8AC3E}">
        <p14:creationId xmlns:p14="http://schemas.microsoft.com/office/powerpoint/2010/main" val="19006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Kate and </a:t>
            </a:r>
            <a:r>
              <a:rPr lang="en-US" dirty="0" err="1"/>
              <a:t>Petruchio</a:t>
            </a:r>
            <a:r>
              <a:rPr lang="en-US" dirty="0"/>
              <a:t> speak to each other</a:t>
            </a:r>
          </a:p>
          <a:p>
            <a:pPr lvl="1"/>
            <a:r>
              <a:rPr lang="en-US" dirty="0" err="1"/>
              <a:t>Petruchio</a:t>
            </a:r>
            <a:r>
              <a:rPr lang="en-US" dirty="0"/>
              <a:t> is trying to woo Kate</a:t>
            </a:r>
          </a:p>
          <a:p>
            <a:pPr lvl="1"/>
            <a:r>
              <a:rPr lang="en-US" dirty="0"/>
              <a:t>Kate is trying to turn </a:t>
            </a:r>
            <a:r>
              <a:rPr lang="en-US" dirty="0" err="1"/>
              <a:t>Petruchio</a:t>
            </a:r>
            <a:r>
              <a:rPr lang="en-US" dirty="0"/>
              <a:t> away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37857"/>
            <a:ext cx="3581400" cy="283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http://www.youtube.com/watch?v=RdqOHvcD-VU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4038600" cy="4525963"/>
          </a:xfrm>
        </p:spPr>
        <p:txBody>
          <a:bodyPr>
            <a:noAutofit/>
          </a:bodyPr>
          <a:lstStyle/>
          <a:p>
            <a:r>
              <a:rPr lang="en-US" sz="1200" dirty="0"/>
              <a:t> </a:t>
            </a:r>
            <a:r>
              <a:rPr lang="en-US" sz="1200" b="1" dirty="0"/>
              <a:t>PETRUCHIO</a:t>
            </a: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168   I pray you do.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           </a:t>
            </a:r>
            <a:r>
              <a:rPr lang="en-US" sz="1200" i="1" dirty="0"/>
              <a:t>Exeunt [all but] </a:t>
            </a:r>
            <a:r>
              <a:rPr lang="en-US" sz="1200" i="1" dirty="0" err="1"/>
              <a:t>Petruchio</a:t>
            </a:r>
            <a:r>
              <a:rPr lang="en-US" sz="1200" i="1" dirty="0"/>
              <a:t>.</a:t>
            </a:r>
            <a:endParaRPr lang="en-US" sz="1200" dirty="0"/>
          </a:p>
          <a:p>
            <a:r>
              <a:rPr lang="en-US" sz="1200" dirty="0" smtClean="0"/>
              <a:t>168   </a:t>
            </a:r>
            <a:r>
              <a:rPr lang="en-US" sz="1200" dirty="0"/>
              <a:t>                      I will attend her here,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169   </a:t>
            </a:r>
            <a:r>
              <a:rPr lang="en-US" sz="1200" dirty="0"/>
              <a:t>And woo her with some spirit when she comes.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170   </a:t>
            </a:r>
            <a:r>
              <a:rPr lang="en-US" sz="1200" dirty="0"/>
              <a:t>Say that she rail; why then I'll tell her plain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171   </a:t>
            </a:r>
            <a:r>
              <a:rPr lang="en-US" sz="1200" dirty="0"/>
              <a:t>She sings as sweetly as a nightingale: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172   </a:t>
            </a:r>
            <a:r>
              <a:rPr lang="en-US" sz="1200" dirty="0"/>
              <a:t>Say that she frown, I'll say she looks as clear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173   </a:t>
            </a:r>
            <a:r>
              <a:rPr lang="en-US" sz="1200" dirty="0"/>
              <a:t>As morning roses newly </a:t>
            </a:r>
            <a:r>
              <a:rPr lang="en-US" sz="1200" dirty="0" err="1"/>
              <a:t>wash'd</a:t>
            </a:r>
            <a:r>
              <a:rPr lang="en-US" sz="1200" dirty="0"/>
              <a:t> with dew: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174   </a:t>
            </a:r>
            <a:r>
              <a:rPr lang="en-US" sz="1200" dirty="0"/>
              <a:t>Say she be mute and will not speak a word;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175   </a:t>
            </a:r>
            <a:r>
              <a:rPr lang="en-US" sz="1200" dirty="0"/>
              <a:t>Then I'll commend her volubility,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176   </a:t>
            </a:r>
            <a:r>
              <a:rPr lang="en-US" sz="1200" dirty="0"/>
              <a:t>And say she </a:t>
            </a:r>
            <a:r>
              <a:rPr lang="en-US" sz="1200" dirty="0" err="1"/>
              <a:t>uttereth</a:t>
            </a:r>
            <a:r>
              <a:rPr lang="en-US" sz="1200" dirty="0"/>
              <a:t> piercing eloquence: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177   </a:t>
            </a:r>
            <a:r>
              <a:rPr lang="en-US" sz="1200" dirty="0"/>
              <a:t>If she do bid me pack, I'll give her thanks,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178   </a:t>
            </a:r>
            <a:r>
              <a:rPr lang="en-US" sz="1200" dirty="0"/>
              <a:t>As though she bid me stay by her a week: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179   </a:t>
            </a:r>
            <a:r>
              <a:rPr lang="en-US" sz="1200" dirty="0"/>
              <a:t>If she deny to wed, I'll crave the day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180   </a:t>
            </a:r>
            <a:r>
              <a:rPr lang="en-US" sz="1200" dirty="0"/>
              <a:t>When I shall ask the banns and when be married.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181   </a:t>
            </a:r>
            <a:r>
              <a:rPr lang="en-US" sz="1200" dirty="0"/>
              <a:t>But here she comes; and now, </a:t>
            </a:r>
            <a:r>
              <a:rPr lang="en-US" sz="1200" dirty="0" err="1"/>
              <a:t>Petruchio</a:t>
            </a:r>
            <a:r>
              <a:rPr lang="en-US" sz="1200" dirty="0"/>
              <a:t>, speak.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           </a:t>
            </a:r>
            <a:r>
              <a:rPr lang="en-US" sz="1200" i="1" dirty="0"/>
              <a:t>Enter KATHARINA.</a:t>
            </a:r>
            <a:endParaRPr lang="en-US" sz="1200" dirty="0"/>
          </a:p>
          <a:p>
            <a:r>
              <a:rPr lang="en-US" sz="1200" dirty="0" smtClean="0"/>
              <a:t>182   </a:t>
            </a:r>
            <a:r>
              <a:rPr lang="en-US" sz="1200" dirty="0"/>
              <a:t>Good morrow, Kate; for that's your name, I hear.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      </a:t>
            </a:r>
            <a:r>
              <a:rPr lang="en-US" sz="1200" b="1" dirty="0"/>
              <a:t>KATHARINA</a:t>
            </a: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183   Well have you heard, but something hard of hearing:</a:t>
            </a:r>
            <a:br>
              <a:rPr lang="en-US" sz="1200" dirty="0"/>
            </a:br>
            <a:r>
              <a:rPr lang="en-US" sz="1200" dirty="0"/>
              <a:t>184   They call me Katharina that do talk of me.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  </a:t>
            </a:r>
            <a:r>
              <a:rPr lang="en-US" sz="4800" dirty="0"/>
              <a:t>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185   You lie, in faith; for you are </a:t>
            </a:r>
            <a:r>
              <a:rPr lang="en-US" sz="4800" dirty="0" err="1"/>
              <a:t>call'd</a:t>
            </a:r>
            <a:r>
              <a:rPr lang="en-US" sz="4800" dirty="0"/>
              <a:t> plain Kate,</a:t>
            </a:r>
            <a:br>
              <a:rPr lang="en-US" sz="4800" dirty="0"/>
            </a:br>
            <a:r>
              <a:rPr lang="en-US" sz="4800" dirty="0"/>
              <a:t>186   And bonny Kate and sometimes Kate the curst;</a:t>
            </a:r>
            <a:br>
              <a:rPr lang="en-US" sz="4800" dirty="0"/>
            </a:br>
            <a:r>
              <a:rPr lang="en-US" sz="4800" dirty="0"/>
              <a:t>187   But Kate, the prettiest Kate in Christendom</a:t>
            </a:r>
            <a:br>
              <a:rPr lang="en-US" sz="4800" dirty="0"/>
            </a:br>
            <a:r>
              <a:rPr lang="en-US" sz="4800" dirty="0"/>
              <a:t>188   Kate of Kate Hall, my super-dainty Kate,</a:t>
            </a:r>
            <a:br>
              <a:rPr lang="en-US" sz="4800" dirty="0"/>
            </a:br>
            <a:r>
              <a:rPr lang="en-US" sz="4800" dirty="0"/>
              <a:t>189   For dainties are all </a:t>
            </a:r>
            <a:r>
              <a:rPr lang="en-US" sz="4800" dirty="0" err="1"/>
              <a:t>Kates</a:t>
            </a:r>
            <a:r>
              <a:rPr lang="en-US" sz="4800" dirty="0"/>
              <a:t>, and therefore, Kate,</a:t>
            </a:r>
            <a:br>
              <a:rPr lang="en-US" sz="4800" dirty="0"/>
            </a:br>
            <a:r>
              <a:rPr lang="en-US" sz="4800" dirty="0"/>
              <a:t>190   Take this of me, Kate of my consolation;</a:t>
            </a:r>
            <a:br>
              <a:rPr lang="en-US" sz="4800" dirty="0"/>
            </a:br>
            <a:r>
              <a:rPr lang="en-US" sz="4800" dirty="0"/>
              <a:t>191   Hearing thy mildness praised in every town,</a:t>
            </a:r>
            <a:br>
              <a:rPr lang="en-US" sz="4800" dirty="0"/>
            </a:br>
            <a:r>
              <a:rPr lang="en-US" sz="4800" dirty="0"/>
              <a:t>192   Thy virtues spoke of, and thy beauty sounded,</a:t>
            </a:r>
            <a:br>
              <a:rPr lang="en-US" sz="4800" dirty="0"/>
            </a:br>
            <a:r>
              <a:rPr lang="en-US" sz="4800" dirty="0"/>
              <a:t>193   Yet not so deeply as to thee belongs,</a:t>
            </a:r>
            <a:br>
              <a:rPr lang="en-US" sz="4800" dirty="0"/>
            </a:br>
            <a:r>
              <a:rPr lang="en-US" sz="4800" dirty="0"/>
              <a:t>194   Myself am moved to woo thee for my wife.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KATHARINA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195   Moved! in good time: let him that moved you hither</a:t>
            </a:r>
            <a:br>
              <a:rPr lang="en-US" sz="4800" dirty="0"/>
            </a:br>
            <a:r>
              <a:rPr lang="en-US" sz="4800" dirty="0"/>
              <a:t>196   Remove you hence: I knew you at the first</a:t>
            </a:r>
            <a:br>
              <a:rPr lang="en-US" sz="4800" dirty="0"/>
            </a:br>
            <a:r>
              <a:rPr lang="en-US" sz="4800" dirty="0"/>
              <a:t>197   You were a moveable.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197                                     Why, what's a moveable</a:t>
            </a:r>
            <a:r>
              <a:rPr lang="en-US" sz="4800" dirty="0" smtClean="0"/>
              <a:t>?</a:t>
            </a:r>
          </a:p>
          <a:p>
            <a:r>
              <a:rPr lang="en-US" sz="4800" dirty="0"/>
              <a:t>      </a:t>
            </a:r>
            <a:r>
              <a:rPr lang="en-US" sz="4800" b="1" dirty="0"/>
              <a:t>KATHARINA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198   A </a:t>
            </a:r>
            <a:r>
              <a:rPr lang="en-US" sz="4800" dirty="0" err="1"/>
              <a:t>join'd</a:t>
            </a:r>
            <a:r>
              <a:rPr lang="en-US" sz="4800" dirty="0"/>
              <a:t>-stool.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198                             Thou hast hit it: come, sit on me.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KATHARINA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199   Asses are made to bear, and so are you.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200   Women are made to bear, and so are you.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14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      KATHARINA </a:t>
            </a:r>
            <a:br>
              <a:rPr lang="en-US" dirty="0" smtClean="0"/>
            </a:br>
            <a:r>
              <a:rPr lang="en-US" dirty="0" smtClean="0"/>
              <a:t>201   No such jade as you, if me you mean.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PETRUCHIO </a:t>
            </a:r>
            <a:br>
              <a:rPr lang="en-US" dirty="0" smtClean="0"/>
            </a:br>
            <a:r>
              <a:rPr lang="en-US" dirty="0" smtClean="0"/>
              <a:t>202   Alas! good Kate, I will not burden thee;</a:t>
            </a:r>
            <a:br>
              <a:rPr lang="en-US" dirty="0" smtClean="0"/>
            </a:br>
            <a:r>
              <a:rPr lang="en-US" dirty="0" smtClean="0"/>
              <a:t>203   For, knowing thee to be but young and light—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KATHARINA </a:t>
            </a:r>
            <a:br>
              <a:rPr lang="en-US" dirty="0" smtClean="0"/>
            </a:br>
            <a:r>
              <a:rPr lang="en-US" dirty="0" smtClean="0"/>
              <a:t>204   Too light for such a swain as you to catch;</a:t>
            </a:r>
            <a:br>
              <a:rPr lang="en-US" dirty="0" smtClean="0"/>
            </a:br>
            <a:r>
              <a:rPr lang="en-US" dirty="0" smtClean="0"/>
              <a:t>205   And yet as heavy as my weight should be.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PETRUCHIO </a:t>
            </a:r>
            <a:br>
              <a:rPr lang="en-US" dirty="0" smtClean="0"/>
            </a:br>
            <a:r>
              <a:rPr lang="en-US" dirty="0" smtClean="0"/>
              <a:t>206   Should be! should—buzz!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KATHARINA </a:t>
            </a:r>
            <a:br>
              <a:rPr lang="en-US" dirty="0" smtClean="0"/>
            </a:br>
            <a:r>
              <a:rPr lang="en-US" dirty="0" smtClean="0"/>
              <a:t>206                           Well </a:t>
            </a:r>
            <a:r>
              <a:rPr lang="en-US" dirty="0" err="1" smtClean="0"/>
              <a:t>ta'en</a:t>
            </a:r>
            <a:r>
              <a:rPr lang="en-US" dirty="0" smtClean="0"/>
              <a:t>, and like a buzzard.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PETRUCHIO </a:t>
            </a:r>
            <a:br>
              <a:rPr lang="en-US" dirty="0" smtClean="0"/>
            </a:br>
            <a:r>
              <a:rPr lang="en-US" dirty="0" smtClean="0"/>
              <a:t>207   O slow-</a:t>
            </a:r>
            <a:r>
              <a:rPr lang="en-US" dirty="0" err="1" smtClean="0"/>
              <a:t>wing'd</a:t>
            </a:r>
            <a:r>
              <a:rPr lang="en-US" dirty="0" smtClean="0"/>
              <a:t> turtle! shall a buzzard take thee?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     KATHARINA </a:t>
            </a:r>
            <a:br>
              <a:rPr lang="en-US" dirty="0"/>
            </a:br>
            <a:r>
              <a:rPr lang="en-US" dirty="0"/>
              <a:t>208   Ay, for a turtle, as he takes a buzzard.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     PETRUCHIO </a:t>
            </a:r>
            <a:br>
              <a:rPr lang="en-US" dirty="0"/>
            </a:br>
            <a:r>
              <a:rPr lang="en-US" dirty="0"/>
              <a:t>209   Come, come, you wasp; </a:t>
            </a:r>
            <a:r>
              <a:rPr lang="en-US" dirty="0" err="1"/>
              <a:t>i</a:t>
            </a:r>
            <a:r>
              <a:rPr lang="en-US" dirty="0"/>
              <a:t>' faith, you are too angry.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     KATHARINA </a:t>
            </a:r>
            <a:br>
              <a:rPr lang="en-US" dirty="0"/>
            </a:br>
            <a:r>
              <a:rPr lang="en-US" dirty="0"/>
              <a:t>210   If I be waspish, best beware my sting.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     PETRUCHIO </a:t>
            </a:r>
            <a:br>
              <a:rPr lang="en-US" dirty="0"/>
            </a:br>
            <a:r>
              <a:rPr lang="en-US" dirty="0"/>
              <a:t>211   My remedy is then to pluck it out.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     KATHARINA </a:t>
            </a:r>
            <a:br>
              <a:rPr lang="en-US" dirty="0"/>
            </a:br>
            <a:r>
              <a:rPr lang="en-US" dirty="0"/>
              <a:t>212   Ay, if the fool could find it where it lies,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     PETRUCHIO </a:t>
            </a:r>
            <a:br>
              <a:rPr lang="en-US" dirty="0"/>
            </a:br>
            <a:r>
              <a:rPr lang="en-US" dirty="0"/>
              <a:t>213   Who knows not where a wasp does</a:t>
            </a:r>
            <a:br>
              <a:rPr lang="en-US" dirty="0"/>
            </a:br>
            <a:r>
              <a:rPr lang="en-US" dirty="0"/>
              <a:t>214   wear his sting? In his tail.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en-US" sz="4400" dirty="0" smtClean="0"/>
              <a:t>   </a:t>
            </a:r>
            <a:r>
              <a:rPr lang="en-US" sz="4800" dirty="0" smtClean="0"/>
              <a:t>  </a:t>
            </a:r>
            <a:r>
              <a:rPr lang="en-US" sz="4800" b="1" dirty="0" smtClean="0"/>
              <a:t>KATHARINA</a:t>
            </a:r>
            <a:r>
              <a:rPr lang="en-US" sz="4800" dirty="0" smtClean="0"/>
              <a:t> </a:t>
            </a:r>
            <a:br>
              <a:rPr lang="en-US" sz="4800" dirty="0" smtClean="0"/>
            </a:br>
            <a:r>
              <a:rPr lang="en-US" sz="4800" dirty="0" smtClean="0"/>
              <a:t>215   In his tongue.</a:t>
            </a:r>
            <a:br>
              <a:rPr lang="en-US" sz="4800" dirty="0" smtClean="0"/>
            </a:br>
            <a:endParaRPr lang="en-US" sz="4800" dirty="0" smtClean="0"/>
          </a:p>
          <a:p>
            <a:r>
              <a:rPr lang="en-US" sz="4800" dirty="0" smtClean="0"/>
              <a:t>      </a:t>
            </a:r>
            <a:r>
              <a:rPr lang="en-US" sz="4800" b="1" dirty="0" smtClean="0"/>
              <a:t>PETRUCHIO</a:t>
            </a:r>
            <a:r>
              <a:rPr lang="en-US" sz="4800" dirty="0" smtClean="0"/>
              <a:t> </a:t>
            </a:r>
            <a:br>
              <a:rPr lang="en-US" sz="4800" dirty="0" smtClean="0"/>
            </a:br>
            <a:r>
              <a:rPr lang="en-US" sz="4800" dirty="0" smtClean="0"/>
              <a:t>216   Whose tongue?</a:t>
            </a:r>
            <a:br>
              <a:rPr lang="en-US" sz="4800" dirty="0" smtClean="0"/>
            </a:br>
            <a:endParaRPr lang="en-US" sz="4800" dirty="0" smtClean="0"/>
          </a:p>
          <a:p>
            <a:r>
              <a:rPr lang="en-US" sz="4800" dirty="0" smtClean="0"/>
              <a:t>      </a:t>
            </a:r>
            <a:r>
              <a:rPr lang="en-US" sz="4800" b="1" dirty="0" smtClean="0"/>
              <a:t>KATHARINA</a:t>
            </a:r>
            <a:r>
              <a:rPr lang="en-US" sz="4800" dirty="0" smtClean="0"/>
              <a:t> </a:t>
            </a:r>
            <a:br>
              <a:rPr lang="en-US" sz="4800" dirty="0" smtClean="0"/>
            </a:br>
            <a:r>
              <a:rPr lang="en-US" sz="4800" dirty="0" smtClean="0"/>
              <a:t>217   Yours, if you talk of tails: and so farewell.</a:t>
            </a:r>
            <a:br>
              <a:rPr lang="en-US" sz="4800" dirty="0" smtClean="0"/>
            </a:br>
            <a:endParaRPr lang="en-US" sz="4800" dirty="0" smtClean="0"/>
          </a:p>
          <a:p>
            <a:r>
              <a:rPr lang="en-US" sz="4800" dirty="0" smtClean="0"/>
              <a:t>      </a:t>
            </a:r>
            <a:r>
              <a:rPr lang="en-US" sz="4800" b="1" dirty="0" smtClean="0"/>
              <a:t>PETRUCHIO</a:t>
            </a:r>
            <a:r>
              <a:rPr lang="en-US" sz="4800" dirty="0" smtClean="0"/>
              <a:t> </a:t>
            </a:r>
            <a:br>
              <a:rPr lang="en-US" sz="4800" dirty="0" smtClean="0"/>
            </a:br>
            <a:r>
              <a:rPr lang="en-US" sz="4800" dirty="0" smtClean="0"/>
              <a:t>218   What, with my tongue in your tail? nay, come again,</a:t>
            </a:r>
            <a:br>
              <a:rPr lang="en-US" sz="4800" dirty="0" smtClean="0"/>
            </a:br>
            <a:r>
              <a:rPr lang="en-US" sz="4800" dirty="0" smtClean="0"/>
              <a:t>219   Good Kate; I am a gentleman—</a:t>
            </a:r>
            <a:br>
              <a:rPr lang="en-US" sz="4800" dirty="0" smtClean="0"/>
            </a:br>
            <a:endParaRPr lang="en-US" sz="4800" dirty="0" smtClean="0"/>
          </a:p>
          <a:p>
            <a:r>
              <a:rPr lang="en-US" sz="4800" dirty="0" smtClean="0"/>
              <a:t>      </a:t>
            </a:r>
            <a:r>
              <a:rPr lang="en-US" sz="4800" b="1" dirty="0" smtClean="0"/>
              <a:t>KATHARINA</a:t>
            </a:r>
            <a:r>
              <a:rPr lang="en-US" sz="4800" dirty="0" smtClean="0"/>
              <a:t> </a:t>
            </a:r>
            <a:br>
              <a:rPr lang="en-US" sz="4800" dirty="0" smtClean="0"/>
            </a:br>
            <a:r>
              <a:rPr lang="en-US" sz="4800" dirty="0" smtClean="0"/>
              <a:t>219                                                     That I'll try.</a:t>
            </a:r>
            <a:br>
              <a:rPr lang="en-US" sz="4800" dirty="0" smtClean="0"/>
            </a:br>
            <a:endParaRPr lang="en-US" sz="4800" dirty="0" smtClean="0"/>
          </a:p>
          <a:p>
            <a:r>
              <a:rPr lang="en-US" sz="4800" dirty="0" smtClean="0"/>
              <a:t>           </a:t>
            </a:r>
            <a:r>
              <a:rPr lang="en-US" sz="4800" i="1" dirty="0" smtClean="0"/>
              <a:t>She strikes him.</a:t>
            </a:r>
            <a:endParaRPr lang="en-US" sz="4800" dirty="0" smtClean="0"/>
          </a:p>
          <a:p>
            <a:r>
              <a:rPr lang="en-US" sz="4800" dirty="0" smtClean="0"/>
              <a:t>      </a:t>
            </a:r>
            <a:r>
              <a:rPr lang="en-US" sz="4800" b="1" dirty="0" smtClean="0"/>
              <a:t>PETRUCHIO</a:t>
            </a:r>
            <a:r>
              <a:rPr lang="en-US" sz="4800" dirty="0" smtClean="0"/>
              <a:t> </a:t>
            </a:r>
            <a:br>
              <a:rPr lang="en-US" sz="4800" dirty="0" smtClean="0"/>
            </a:br>
            <a:r>
              <a:rPr lang="en-US" sz="4800" dirty="0" smtClean="0"/>
              <a:t>220   I swear I'll cuff you, if you strike again.</a:t>
            </a:r>
            <a:br>
              <a:rPr lang="en-US" sz="4800" dirty="0" smtClean="0"/>
            </a:br>
            <a:endParaRPr lang="en-US" sz="4800" dirty="0" smtClean="0"/>
          </a:p>
          <a:p>
            <a:r>
              <a:rPr lang="en-US" sz="4800" dirty="0" smtClean="0"/>
              <a:t>      </a:t>
            </a:r>
            <a:r>
              <a:rPr lang="en-US" sz="4800" b="1" dirty="0" smtClean="0"/>
              <a:t>KATHARINA</a:t>
            </a:r>
            <a:r>
              <a:rPr lang="en-US" sz="4800" dirty="0" smtClean="0"/>
              <a:t> </a:t>
            </a:r>
            <a:br>
              <a:rPr lang="en-US" sz="4800" dirty="0" smtClean="0"/>
            </a:br>
            <a:r>
              <a:rPr lang="en-US" sz="4800" dirty="0" smtClean="0"/>
              <a:t>221   So may you lose your arms:</a:t>
            </a:r>
            <a:br>
              <a:rPr lang="en-US" sz="4800" dirty="0" smtClean="0"/>
            </a:br>
            <a:r>
              <a:rPr lang="en-US" sz="4800" dirty="0" smtClean="0"/>
              <a:t>222   If you strike me, you are no gentleman;</a:t>
            </a:r>
            <a:br>
              <a:rPr lang="en-US" sz="4800" dirty="0" smtClean="0"/>
            </a:br>
            <a:r>
              <a:rPr lang="en-US" sz="4800" dirty="0" smtClean="0"/>
              <a:t>223   And if no gentleman, why then no arms.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  <a:p>
            <a:r>
              <a:rPr lang="en-US" dirty="0" smtClean="0"/>
              <a:t>  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r>
              <a:rPr lang="en-US" sz="4400" dirty="0"/>
              <a:t>   </a:t>
            </a:r>
            <a:r>
              <a:rPr lang="en-US" sz="4800" dirty="0"/>
              <a:t>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224   A herald, Kate? O, put me in thy books!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KATHARINA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225   What is your crest? a coxcomb?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226   A </a:t>
            </a:r>
            <a:r>
              <a:rPr lang="en-US" sz="4800" dirty="0" err="1"/>
              <a:t>combless</a:t>
            </a:r>
            <a:r>
              <a:rPr lang="en-US" sz="4800" dirty="0"/>
              <a:t> cock, so Kate will be my hen.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KATHARINA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227   No cock of mine; you crow too like a craven.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228   Nay, come, Kate, come; you must not look so sour.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KATHARINA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229   It is my fashion, when I see a crab.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230   Why, here's no crab; and therefore look not sour.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KATHARINA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231   There is, there is.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      </a:t>
            </a:r>
            <a:r>
              <a:rPr lang="en-US" sz="4800" b="1" dirty="0"/>
              <a:t>PETRUCHIO</a:t>
            </a:r>
            <a:r>
              <a:rPr lang="en-US" sz="4800" dirty="0"/>
              <a:t> </a:t>
            </a:r>
            <a:br>
              <a:rPr lang="en-US" sz="4800" dirty="0"/>
            </a:br>
            <a:r>
              <a:rPr lang="en-US" sz="4800" dirty="0"/>
              <a:t>232   Then show it me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1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 smtClean="0"/>
              <a:t>    </a:t>
            </a:r>
            <a:r>
              <a:rPr lang="en-US" sz="3000" b="1" dirty="0" smtClean="0"/>
              <a:t>KATHARINA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233   Had I a glass, I would.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PETRUCHIO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234   What, you mean my face?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KATHARINA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235   Well </a:t>
            </a:r>
            <a:r>
              <a:rPr lang="en-US" sz="3000" dirty="0" err="1" smtClean="0"/>
              <a:t>aim'd</a:t>
            </a:r>
            <a:r>
              <a:rPr lang="en-US" sz="3000" dirty="0" smtClean="0"/>
              <a:t> of such a young one.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PETRUCHIO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236   Now, by Saint George, I am too young for you.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KATHARINA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237   Yet you are </a:t>
            </a:r>
            <a:r>
              <a:rPr lang="en-US" sz="3000" dirty="0" err="1" smtClean="0"/>
              <a:t>wither'd</a:t>
            </a:r>
            <a:r>
              <a:rPr lang="en-US" sz="3000" dirty="0" smtClean="0"/>
              <a:t>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PETRUCHIO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238   </a:t>
            </a:r>
            <a:r>
              <a:rPr lang="en-US" sz="3000" dirty="0" err="1" smtClean="0"/>
              <a:t>'Tis</a:t>
            </a:r>
            <a:r>
              <a:rPr lang="en-US" sz="3000" dirty="0" smtClean="0"/>
              <a:t> with cares.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KATHARINA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239   I care not.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PETRUCHIO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240   Nay, hear you, Kate: in sooth you scape not so.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      </a:t>
            </a:r>
            <a:r>
              <a:rPr lang="en-US" sz="3000" b="1" dirty="0" smtClean="0"/>
              <a:t>KATHARINA</a:t>
            </a: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241   I chafe you, if I tarry: let me go.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sz="3000" dirty="0"/>
              <a:t>      </a:t>
            </a:r>
            <a:r>
              <a:rPr lang="en-US" sz="3000" b="1" dirty="0"/>
              <a:t>PETRUCHIO</a:t>
            </a:r>
            <a:r>
              <a:rPr lang="en-US" sz="3000" dirty="0"/>
              <a:t> </a:t>
            </a:r>
            <a:br>
              <a:rPr lang="en-US" sz="3000" dirty="0"/>
            </a:br>
            <a:r>
              <a:rPr lang="en-US" sz="3000" dirty="0"/>
              <a:t>242   No, not a whit: I find you passing gentle.</a:t>
            </a:r>
            <a:br>
              <a:rPr lang="en-US" sz="3000" dirty="0"/>
            </a:br>
            <a:r>
              <a:rPr lang="en-US" sz="3000" dirty="0"/>
              <a:t>243   </a:t>
            </a:r>
            <a:r>
              <a:rPr lang="en-US" sz="3000" dirty="0" err="1"/>
              <a:t>'Twas</a:t>
            </a:r>
            <a:r>
              <a:rPr lang="en-US" sz="3000" dirty="0"/>
              <a:t> told me you were rough and coy and sullen,</a:t>
            </a:r>
            <a:br>
              <a:rPr lang="en-US" sz="3000" dirty="0"/>
            </a:br>
            <a:r>
              <a:rPr lang="en-US" sz="3000" dirty="0"/>
              <a:t>244   And now I find report a very liar;</a:t>
            </a:r>
            <a:br>
              <a:rPr lang="en-US" sz="3000" dirty="0"/>
            </a:br>
            <a:r>
              <a:rPr lang="en-US" sz="3000" dirty="0"/>
              <a:t>245   For thou are pleasant, gamesome, passing courteous,</a:t>
            </a:r>
            <a:br>
              <a:rPr lang="en-US" sz="3000" dirty="0"/>
            </a:br>
            <a:r>
              <a:rPr lang="en-US" sz="3000" dirty="0"/>
              <a:t>246   But slow in speech, yet sweet as spring-time flowers:</a:t>
            </a:r>
            <a:br>
              <a:rPr lang="en-US" sz="3000" dirty="0"/>
            </a:br>
            <a:r>
              <a:rPr lang="en-US" sz="3000" dirty="0"/>
              <a:t>247   Thou canst not frown, thou canst not look askance,</a:t>
            </a:r>
            <a:br>
              <a:rPr lang="en-US" sz="3000" dirty="0"/>
            </a:br>
            <a:r>
              <a:rPr lang="en-US" sz="3000" dirty="0"/>
              <a:t>248   Nor bite the lip, as angry wenches will,</a:t>
            </a:r>
            <a:br>
              <a:rPr lang="en-US" sz="3000" dirty="0"/>
            </a:br>
            <a:r>
              <a:rPr lang="en-US" sz="3000" dirty="0"/>
              <a:t>249   Nor hast thou pleasure to be cross in talk,</a:t>
            </a:r>
            <a:br>
              <a:rPr lang="en-US" sz="3000" dirty="0"/>
            </a:br>
            <a:r>
              <a:rPr lang="en-US" sz="3000" dirty="0"/>
              <a:t>250   But thou with mildness </a:t>
            </a:r>
            <a:r>
              <a:rPr lang="en-US" sz="3000" dirty="0" err="1"/>
              <a:t>entertain'st</a:t>
            </a:r>
            <a:r>
              <a:rPr lang="en-US" sz="3000" dirty="0"/>
              <a:t> thy wooers,</a:t>
            </a:r>
            <a:br>
              <a:rPr lang="en-US" sz="3000" dirty="0"/>
            </a:br>
            <a:r>
              <a:rPr lang="en-US" sz="3000" dirty="0"/>
              <a:t>251   With gentle conference, soft and affable.</a:t>
            </a:r>
            <a:br>
              <a:rPr lang="en-US" sz="3000" dirty="0"/>
            </a:br>
            <a:r>
              <a:rPr lang="en-US" sz="3000" dirty="0"/>
              <a:t>252   Why does the world report that Kate doth limp?</a:t>
            </a:r>
            <a:br>
              <a:rPr lang="en-US" sz="3000" dirty="0"/>
            </a:br>
            <a:r>
              <a:rPr lang="en-US" sz="3000" dirty="0"/>
              <a:t>253   O slanderous world! Kate like the hazel-twig</a:t>
            </a:r>
            <a:br>
              <a:rPr lang="en-US" sz="3000" dirty="0"/>
            </a:br>
            <a:r>
              <a:rPr lang="en-US" sz="3000" dirty="0"/>
              <a:t>254   Is straight and slender and as brown in hue</a:t>
            </a:r>
            <a:br>
              <a:rPr lang="en-US" sz="3000" dirty="0"/>
            </a:br>
            <a:r>
              <a:rPr lang="en-US" sz="3000" dirty="0"/>
              <a:t>255   As hazel nuts and sweeter than the kernels.</a:t>
            </a:r>
            <a:br>
              <a:rPr lang="en-US" sz="3000" dirty="0"/>
            </a:br>
            <a:r>
              <a:rPr lang="en-US" sz="3000" dirty="0"/>
              <a:t>256   O, let me see thee walk: thou dost not halt.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      </a:t>
            </a:r>
            <a:r>
              <a:rPr lang="en-US" sz="3000" b="1" dirty="0"/>
              <a:t>KATHARINA</a:t>
            </a:r>
            <a:r>
              <a:rPr lang="en-US" sz="3000" dirty="0"/>
              <a:t> </a:t>
            </a:r>
            <a:br>
              <a:rPr lang="en-US" sz="3000" dirty="0"/>
            </a:br>
            <a:r>
              <a:rPr lang="en-US" sz="3000" dirty="0"/>
              <a:t>257   Go, fool, and whom thou </a:t>
            </a:r>
            <a:r>
              <a:rPr lang="en-US" sz="3000" dirty="0" err="1"/>
              <a:t>keep'st</a:t>
            </a:r>
            <a:r>
              <a:rPr lang="en-US" sz="3000" dirty="0"/>
              <a:t> command.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      </a:t>
            </a:r>
            <a:r>
              <a:rPr lang="en-US" sz="3000" b="1" dirty="0"/>
              <a:t>PETRUCHIO</a:t>
            </a:r>
            <a:r>
              <a:rPr lang="en-US" sz="3000" dirty="0"/>
              <a:t> </a:t>
            </a:r>
            <a:br>
              <a:rPr lang="en-US" sz="3000" dirty="0"/>
            </a:br>
            <a:r>
              <a:rPr lang="en-US" sz="3000" dirty="0"/>
              <a:t>258   Did ever Dian so become a grove</a:t>
            </a:r>
            <a:br>
              <a:rPr lang="en-US" sz="3000" dirty="0"/>
            </a:br>
            <a:r>
              <a:rPr lang="en-US" sz="3000" dirty="0"/>
              <a:t>259   As Kate this chamber with her princely gait?</a:t>
            </a:r>
            <a:br>
              <a:rPr lang="en-US" sz="3000" dirty="0"/>
            </a:br>
            <a:r>
              <a:rPr lang="en-US" sz="3000" dirty="0"/>
              <a:t>260   O, be thou Dian, and let her be Kate;</a:t>
            </a:r>
            <a:br>
              <a:rPr lang="en-US" sz="3000" dirty="0"/>
            </a:br>
            <a:r>
              <a:rPr lang="en-US" sz="3000" dirty="0"/>
              <a:t>261   And then let Kate be chaste and Dian </a:t>
            </a:r>
            <a:r>
              <a:rPr lang="en-US" sz="3000" dirty="0" err="1"/>
              <a:t>sportful</a:t>
            </a:r>
            <a:r>
              <a:rPr lang="en-US" sz="3000" dirty="0"/>
              <a:t>!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      </a:t>
            </a:r>
            <a:r>
              <a:rPr lang="en-US" sz="3000" b="1" dirty="0"/>
              <a:t>KATHARINA</a:t>
            </a:r>
            <a:r>
              <a:rPr lang="en-US" sz="3000" dirty="0"/>
              <a:t> </a:t>
            </a:r>
            <a:br>
              <a:rPr lang="en-US" sz="3000" dirty="0"/>
            </a:br>
            <a:r>
              <a:rPr lang="en-US" sz="3000" dirty="0"/>
              <a:t>262   Where did you study all this goodly speech?</a:t>
            </a:r>
          </a:p>
        </p:txBody>
      </p:sp>
    </p:spTree>
    <p:extLst>
      <p:ext uri="{BB962C8B-B14F-4D97-AF65-F5344CB8AC3E}">
        <p14:creationId xmlns:p14="http://schemas.microsoft.com/office/powerpoint/2010/main" val="7322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      </a:t>
            </a:r>
            <a:r>
              <a:rPr lang="en-US" b="1" dirty="0" smtClean="0"/>
              <a:t>PETRUCHIO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263   It is extempore, from my mother-wit.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</a:t>
            </a:r>
            <a:r>
              <a:rPr lang="en-US" b="1" dirty="0" smtClean="0"/>
              <a:t>KATHARINA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264   A witty mother! witless else her son.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</a:t>
            </a:r>
            <a:r>
              <a:rPr lang="en-US" b="1" dirty="0" smtClean="0"/>
              <a:t>PETRUCHIO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265   Am I not wise?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</a:t>
            </a:r>
            <a:r>
              <a:rPr lang="en-US" b="1" dirty="0" smtClean="0"/>
              <a:t>KATHARINA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266   Yes; keep you warm.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</a:t>
            </a:r>
            <a:r>
              <a:rPr lang="en-US" b="1" dirty="0" smtClean="0"/>
              <a:t>PETRUCHIO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267   Marry, so I mean, sweet Katharina, in thy bed:</a:t>
            </a:r>
            <a:br>
              <a:rPr lang="en-US" dirty="0" smtClean="0"/>
            </a:br>
            <a:r>
              <a:rPr lang="en-US" dirty="0" smtClean="0"/>
              <a:t>268   And therefore, setting all this chat aside,</a:t>
            </a:r>
            <a:br>
              <a:rPr lang="en-US" dirty="0" smtClean="0"/>
            </a:br>
            <a:r>
              <a:rPr lang="en-US" dirty="0" smtClean="0"/>
              <a:t>269   Thus in plain terms: your father hath consented</a:t>
            </a:r>
            <a:br>
              <a:rPr lang="en-US" dirty="0" smtClean="0"/>
            </a:br>
            <a:r>
              <a:rPr lang="en-US" dirty="0" smtClean="0"/>
              <a:t>270   That you shall be my wife; your dowry 'greed on;</a:t>
            </a:r>
            <a:br>
              <a:rPr lang="en-US" dirty="0" smtClean="0"/>
            </a:br>
            <a:r>
              <a:rPr lang="en-US" dirty="0" smtClean="0"/>
              <a:t>271   And, Will you, </a:t>
            </a:r>
            <a:r>
              <a:rPr lang="en-US" dirty="0" err="1" smtClean="0"/>
              <a:t>nill</a:t>
            </a:r>
            <a:r>
              <a:rPr lang="en-US" dirty="0" smtClean="0"/>
              <a:t> you, I will marry you.</a:t>
            </a:r>
            <a:br>
              <a:rPr lang="en-US" dirty="0" smtClean="0"/>
            </a:br>
            <a:r>
              <a:rPr lang="en-US" dirty="0" smtClean="0"/>
              <a:t>272   Now, Kate, I am a husband for your turn;</a:t>
            </a:r>
            <a:br>
              <a:rPr lang="en-US" dirty="0" smtClean="0"/>
            </a:br>
            <a:r>
              <a:rPr lang="en-US" dirty="0" smtClean="0"/>
              <a:t>273   For, by this light, whereby I see thy beauty,</a:t>
            </a:r>
            <a:br>
              <a:rPr lang="en-US" dirty="0" smtClean="0"/>
            </a:br>
            <a:r>
              <a:rPr lang="en-US" dirty="0" smtClean="0"/>
              <a:t>274   Thy beauty, that doth make me like thee well,</a:t>
            </a:r>
            <a:br>
              <a:rPr lang="en-US" dirty="0" smtClean="0"/>
            </a:br>
            <a:r>
              <a:rPr lang="en-US" dirty="0" smtClean="0"/>
              <a:t>275   Thou must be married to no man but me;</a:t>
            </a:r>
            <a:br>
              <a:rPr lang="en-US" dirty="0" smtClean="0"/>
            </a:br>
            <a:r>
              <a:rPr lang="en-US" dirty="0" smtClean="0"/>
              <a:t>276   For I am he am born to tame you Kate,</a:t>
            </a:r>
            <a:br>
              <a:rPr lang="en-US" dirty="0" smtClean="0"/>
            </a:br>
            <a:r>
              <a:rPr lang="en-US" dirty="0" smtClean="0"/>
              <a:t>277   And bring you from a wild Kate to a Kate</a:t>
            </a:r>
            <a:br>
              <a:rPr lang="en-US" dirty="0" smtClean="0"/>
            </a:br>
            <a:r>
              <a:rPr lang="en-US" dirty="0" smtClean="0"/>
              <a:t>278   Conformable as other household </a:t>
            </a:r>
            <a:r>
              <a:rPr lang="en-US" dirty="0" err="1" smtClean="0"/>
              <a:t>Kates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279   Here comes your father: never make denial;</a:t>
            </a:r>
            <a:br>
              <a:rPr lang="en-US" dirty="0" smtClean="0"/>
            </a:br>
            <a:r>
              <a:rPr lang="en-US" dirty="0" smtClean="0"/>
              <a:t>280   I must and will have Katharina to my wife.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42009"/>
            <a:ext cx="9677400" cy="74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of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scene is a comedy- both speakers are being facetious and mocking</a:t>
            </a:r>
          </a:p>
          <a:p>
            <a:pPr lvl="1"/>
            <a:r>
              <a:rPr lang="en-US" dirty="0" smtClean="0"/>
              <a:t>Notice how quickly the lines are said in the video</a:t>
            </a:r>
          </a:p>
          <a:p>
            <a:r>
              <a:rPr lang="en-US" dirty="0" smtClean="0"/>
              <a:t>There is a slightly detectable bit of mutual respect as the scene continues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Play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" y="1537493"/>
            <a:ext cx="6324600" cy="5091907"/>
          </a:xfrm>
        </p:spPr>
        <p:txBody>
          <a:bodyPr>
            <a:normAutofit/>
          </a:bodyPr>
          <a:lstStyle/>
          <a:p>
            <a:r>
              <a:rPr lang="en-US" dirty="0" smtClean="0"/>
              <a:t>Frame narrative</a:t>
            </a:r>
          </a:p>
          <a:p>
            <a:pPr lvl="1"/>
            <a:r>
              <a:rPr lang="en-US" dirty="0" smtClean="0"/>
              <a:t>A peasant man name Christopher Sly gets extremely drunk</a:t>
            </a:r>
          </a:p>
          <a:p>
            <a:pPr lvl="1"/>
            <a:r>
              <a:rPr lang="en-US" dirty="0" smtClean="0"/>
              <a:t>A local lord has his men take Sly back to his manor</a:t>
            </a:r>
          </a:p>
          <a:p>
            <a:pPr lvl="1"/>
            <a:r>
              <a:rPr lang="en-US" dirty="0" smtClean="0"/>
              <a:t>The lord and his men tell Sly that he is a lord and has only thought otherwise because he is insane</a:t>
            </a:r>
          </a:p>
          <a:p>
            <a:pPr lvl="1"/>
            <a:r>
              <a:rPr lang="en-US" dirty="0" smtClean="0"/>
              <a:t>They say that a troupe of actors has prepared a show for him</a:t>
            </a:r>
          </a:p>
          <a:p>
            <a:pPr lvl="2"/>
            <a:r>
              <a:rPr lang="en-US" dirty="0" smtClean="0"/>
              <a:t>The bulk of </a:t>
            </a:r>
            <a:r>
              <a:rPr lang="en-US" i="1" dirty="0" smtClean="0"/>
              <a:t>Taming of the Shrew</a:t>
            </a:r>
            <a:r>
              <a:rPr lang="en-US" dirty="0" smtClean="0"/>
              <a:t> is the play that Sly watches</a:t>
            </a:r>
            <a:endParaRPr lang="en-US" i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25" y="2357437"/>
            <a:ext cx="2524264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this case, </a:t>
            </a:r>
            <a:r>
              <a:rPr lang="en-US" dirty="0" err="1" smtClean="0"/>
              <a:t>Petruchio</a:t>
            </a:r>
            <a:r>
              <a:rPr lang="en-US" dirty="0" smtClean="0"/>
              <a:t> is lying/attempting to flatter</a:t>
            </a:r>
          </a:p>
          <a:p>
            <a:pPr lvl="1"/>
            <a:r>
              <a:rPr lang="en-US" dirty="0" smtClean="0"/>
              <a:t>Obviously lying in order to win her heart</a:t>
            </a:r>
          </a:p>
          <a:p>
            <a:endParaRPr lang="en-US" dirty="0" smtClean="0"/>
          </a:p>
          <a:p>
            <a:r>
              <a:rPr lang="en-US" dirty="0" smtClean="0"/>
              <a:t>He speaks of Kate’s “virtues” and “mildness”</a:t>
            </a:r>
          </a:p>
          <a:p>
            <a:pPr lvl="1"/>
            <a:r>
              <a:rPr lang="en-US" dirty="0" smtClean="0"/>
              <a:t>Soliloquy before she enters</a:t>
            </a:r>
          </a:p>
          <a:p>
            <a:pPr lvl="1"/>
            <a:r>
              <a:rPr lang="en-US" dirty="0" smtClean="0"/>
              <a:t>Lines 191-192</a:t>
            </a:r>
          </a:p>
        </p:txBody>
      </p:sp>
    </p:spTree>
    <p:extLst>
      <p:ext uri="{BB962C8B-B14F-4D97-AF65-F5344CB8AC3E}">
        <p14:creationId xmlns:p14="http://schemas.microsoft.com/office/powerpoint/2010/main" val="13874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Definition- Use of two different words in a </a:t>
            </a:r>
            <a:r>
              <a:rPr lang="en-US" sz="2400" dirty="0" err="1" smtClean="0"/>
              <a:t>gramatically</a:t>
            </a:r>
            <a:r>
              <a:rPr lang="en-US" sz="2400" dirty="0" smtClean="0"/>
              <a:t> similar way that produces different, incongruous, meanings</a:t>
            </a:r>
          </a:p>
          <a:p>
            <a:endParaRPr lang="en-US" sz="2400" dirty="0"/>
          </a:p>
          <a:p>
            <a:r>
              <a:rPr lang="en-US" sz="2400" dirty="0" smtClean="0"/>
              <a:t>Lines 195-197 “moved”</a:t>
            </a:r>
          </a:p>
          <a:p>
            <a:r>
              <a:rPr lang="en-US" sz="2400" dirty="0" smtClean="0"/>
              <a:t>Lines 197-200 “stool”</a:t>
            </a:r>
          </a:p>
          <a:p>
            <a:r>
              <a:rPr lang="en-US" sz="2400" dirty="0" smtClean="0"/>
              <a:t>Lines 225- 227 sexual innuendos</a:t>
            </a:r>
          </a:p>
          <a:p>
            <a:endParaRPr lang="en-US" sz="2400" dirty="0"/>
          </a:p>
          <a:p>
            <a:r>
              <a:rPr lang="en-US" sz="2400" dirty="0" smtClean="0"/>
              <a:t>Play on words establishes their wit and biting respect</a:t>
            </a:r>
          </a:p>
          <a:p>
            <a:pPr lvl="1"/>
            <a:r>
              <a:rPr lang="en-US" sz="2200" dirty="0" smtClean="0"/>
              <a:t>Adds to the humor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6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Apostrophe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 slanderous world!”</a:t>
            </a:r>
          </a:p>
          <a:p>
            <a:pPr lvl="1"/>
            <a:r>
              <a:rPr lang="en-US" dirty="0" smtClean="0"/>
              <a:t>Adds dramatic effect of exasperation, adds </a:t>
            </a:r>
            <a:r>
              <a:rPr lang="en-US" smtClean="0"/>
              <a:t>archaic tone </a:t>
            </a:r>
            <a:r>
              <a:rPr lang="en-US" dirty="0" smtClean="0"/>
              <a:t>from </a:t>
            </a:r>
            <a:r>
              <a:rPr lang="en-US" smtClean="0"/>
              <a:t>our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seen in the </a:t>
            </a:r>
            <a:r>
              <a:rPr lang="en-US" dirty="0" err="1" smtClean="0"/>
              <a:t>wordle</a:t>
            </a:r>
            <a:r>
              <a:rPr lang="en-US" dirty="0" smtClean="0"/>
              <a:t>, Katharina’s name being shortened to Kate is very important</a:t>
            </a:r>
          </a:p>
          <a:p>
            <a:pPr lvl="1"/>
            <a:r>
              <a:rPr lang="en-US" dirty="0" smtClean="0"/>
              <a:t>Simplified and common</a:t>
            </a:r>
          </a:p>
          <a:p>
            <a:pPr lvl="1"/>
            <a:r>
              <a:rPr lang="en-US" dirty="0" smtClean="0"/>
              <a:t>Not sophisticated or elegant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Lines 185-194</a:t>
            </a:r>
            <a:endParaRPr lang="en-US" dirty="0"/>
          </a:p>
        </p:txBody>
      </p:sp>
      <p:pic>
        <p:nvPicPr>
          <p:cNvPr id="2050" name="Picture 2" descr="http://bloggingshakespeare.com/wp-content/uploads/2013/07/TamingoftheShrewShakespeares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038600" cy="26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Their play on words includes comparisons to animals</a:t>
            </a:r>
          </a:p>
          <a:p>
            <a:pPr lvl="1"/>
            <a:r>
              <a:rPr lang="en-US" dirty="0" smtClean="0"/>
              <a:t>Lines 207-210</a:t>
            </a:r>
          </a:p>
          <a:p>
            <a:r>
              <a:rPr lang="en-US" dirty="0" smtClean="0"/>
              <a:t>Calling each other different animals</a:t>
            </a:r>
          </a:p>
          <a:p>
            <a:pPr lvl="1"/>
            <a:r>
              <a:rPr lang="en-US" dirty="0" smtClean="0"/>
              <a:t>Wasp- pesky</a:t>
            </a:r>
          </a:p>
          <a:p>
            <a:pPr lvl="1"/>
            <a:r>
              <a:rPr lang="en-US" dirty="0" smtClean="0"/>
              <a:t>Turtle- slow (caught by buzzard)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66593"/>
            <a:ext cx="2838501" cy="276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5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Saint George (Line 236)</a:t>
            </a:r>
          </a:p>
          <a:p>
            <a:pPr lvl="1"/>
            <a:r>
              <a:rPr lang="en-US" dirty="0" smtClean="0"/>
              <a:t>Name dropping</a:t>
            </a:r>
          </a:p>
          <a:p>
            <a:pPr lvl="1"/>
            <a:r>
              <a:rPr lang="en-US" dirty="0" smtClean="0"/>
              <a:t>Was a military saint (depicted as killing a dragon for a lady</a:t>
            </a:r>
          </a:p>
          <a:p>
            <a:r>
              <a:rPr lang="en-US" dirty="0" smtClean="0"/>
              <a:t>Goddess Diana (Lines 258- 261)</a:t>
            </a:r>
          </a:p>
          <a:p>
            <a:pPr lvl="1"/>
            <a:r>
              <a:rPr lang="en-US" dirty="0" smtClean="0"/>
              <a:t>Roman mythology Goddess of Hunt</a:t>
            </a:r>
          </a:p>
          <a:p>
            <a:pPr lvl="2"/>
            <a:r>
              <a:rPr lang="en-US" dirty="0" smtClean="0"/>
              <a:t>Independent, wild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675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http://www2.cedarcrest.edu/academic/eng/lfletcher/shrew/efurstnau.htm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www.william-shakespeare.info/script-text-taming-of-the-shrew.htm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www.shakespeare-online.com/plots/tamingps.html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5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A young man named </a:t>
            </a:r>
            <a:r>
              <a:rPr lang="en-US" dirty="0" err="1" smtClean="0"/>
              <a:t>Lucentio</a:t>
            </a:r>
            <a:r>
              <a:rPr lang="en-US" dirty="0" smtClean="0"/>
              <a:t> goes to Padua to attend school</a:t>
            </a:r>
          </a:p>
          <a:p>
            <a:r>
              <a:rPr lang="en-US" dirty="0" smtClean="0"/>
              <a:t>He falls in love with a woman named Bianca</a:t>
            </a:r>
          </a:p>
          <a:p>
            <a:pPr lvl="1"/>
            <a:r>
              <a:rPr lang="en-US" dirty="0" smtClean="0"/>
              <a:t>Bianca has two suitors already, but even worse, her father will not let her marry until her older sister Katarina gets married</a:t>
            </a:r>
          </a:p>
          <a:p>
            <a:r>
              <a:rPr lang="en-US" dirty="0" err="1" smtClean="0"/>
              <a:t>Lucentio’s</a:t>
            </a:r>
            <a:r>
              <a:rPr lang="en-US" dirty="0" smtClean="0"/>
              <a:t> friend </a:t>
            </a:r>
            <a:r>
              <a:rPr lang="en-US" dirty="0" err="1" smtClean="0"/>
              <a:t>Petruchio</a:t>
            </a:r>
            <a:r>
              <a:rPr lang="en-US" dirty="0" smtClean="0"/>
              <a:t> arrives in Padua and wants to find a rich woman</a:t>
            </a:r>
          </a:p>
          <a:p>
            <a:r>
              <a:rPr lang="en-US" dirty="0" smtClean="0"/>
              <a:t>He agrees to court Katarina to help </a:t>
            </a:r>
            <a:r>
              <a:rPr lang="en-US" dirty="0" err="1" smtClean="0"/>
              <a:t>Lucentio</a:t>
            </a:r>
            <a:endParaRPr lang="en-US" dirty="0" smtClean="0"/>
          </a:p>
          <a:p>
            <a:pPr lvl="1"/>
            <a:r>
              <a:rPr lang="en-US" dirty="0" smtClean="0"/>
              <a:t>Katarina and </a:t>
            </a:r>
            <a:r>
              <a:rPr lang="en-US" dirty="0" err="1" smtClean="0"/>
              <a:t>Petruchio</a:t>
            </a:r>
            <a:r>
              <a:rPr lang="en-US" dirty="0" smtClean="0"/>
              <a:t> meet and have a battle of wits</a:t>
            </a:r>
          </a:p>
          <a:p>
            <a:pPr lvl="2"/>
            <a:r>
              <a:rPr lang="en-US" dirty="0" smtClean="0"/>
              <a:t>This is the scene we will study</a:t>
            </a:r>
          </a:p>
        </p:txBody>
      </p:sp>
    </p:spTree>
    <p:extLst>
      <p:ext uri="{BB962C8B-B14F-4D97-AF65-F5344CB8AC3E}">
        <p14:creationId xmlns:p14="http://schemas.microsoft.com/office/powerpoint/2010/main" val="42105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7239000" cy="487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Katarina is tricked into marrying </a:t>
            </a:r>
            <a:r>
              <a:rPr lang="en-US" dirty="0" err="1" smtClean="0"/>
              <a:t>Petruchio</a:t>
            </a:r>
            <a:endParaRPr lang="en-US" dirty="0" smtClean="0"/>
          </a:p>
          <a:p>
            <a:pPr lvl="1"/>
            <a:r>
              <a:rPr lang="en-US" dirty="0" err="1" smtClean="0"/>
              <a:t>Petruchio</a:t>
            </a:r>
            <a:r>
              <a:rPr lang="en-US" dirty="0" smtClean="0"/>
              <a:t> does not show up on his wedding day</a:t>
            </a:r>
          </a:p>
          <a:p>
            <a:pPr lvl="1"/>
            <a:r>
              <a:rPr lang="en-US" dirty="0" smtClean="0"/>
              <a:t>After the wedding, </a:t>
            </a:r>
            <a:r>
              <a:rPr lang="en-US" dirty="0" err="1" smtClean="0"/>
              <a:t>Petruchio</a:t>
            </a:r>
            <a:r>
              <a:rPr lang="en-US" dirty="0" smtClean="0"/>
              <a:t> “tames” Katarina</a:t>
            </a:r>
          </a:p>
          <a:p>
            <a:pPr lvl="2"/>
            <a:r>
              <a:rPr lang="en-US" dirty="0" smtClean="0"/>
              <a:t>Deprives her of sleep and food</a:t>
            </a:r>
          </a:p>
          <a:p>
            <a:pPr lvl="2"/>
            <a:r>
              <a:rPr lang="en-US" dirty="0" smtClean="0"/>
              <a:t>Tries to make her an obedient wife</a:t>
            </a:r>
          </a:p>
          <a:p>
            <a:pPr lvl="2"/>
            <a:r>
              <a:rPr lang="en-US" dirty="0" smtClean="0"/>
              <a:t>Eventually has total control over her</a:t>
            </a:r>
          </a:p>
          <a:p>
            <a:r>
              <a:rPr lang="en-US" dirty="0" err="1" smtClean="0"/>
              <a:t>Lucentio</a:t>
            </a:r>
            <a:r>
              <a:rPr lang="en-US" dirty="0" smtClean="0"/>
              <a:t> wins Bianca over</a:t>
            </a:r>
          </a:p>
          <a:p>
            <a:r>
              <a:rPr lang="en-US" dirty="0" smtClean="0"/>
              <a:t>The three new husbands- </a:t>
            </a:r>
            <a:r>
              <a:rPr lang="en-US" dirty="0" err="1" smtClean="0"/>
              <a:t>Petruchio</a:t>
            </a:r>
            <a:r>
              <a:rPr lang="en-US" dirty="0" smtClean="0"/>
              <a:t>, </a:t>
            </a:r>
            <a:r>
              <a:rPr lang="en-US" dirty="0" err="1" smtClean="0"/>
              <a:t>Lucentio</a:t>
            </a:r>
            <a:r>
              <a:rPr lang="en-US" dirty="0" smtClean="0"/>
              <a:t>, and </a:t>
            </a:r>
            <a:r>
              <a:rPr lang="en-US" dirty="0" err="1" smtClean="0"/>
              <a:t>Vincentio</a:t>
            </a:r>
            <a:r>
              <a:rPr lang="en-US" dirty="0" smtClean="0"/>
              <a:t>- have a competition over whose wife is most obedient</a:t>
            </a:r>
          </a:p>
          <a:p>
            <a:pPr lvl="1"/>
            <a:r>
              <a:rPr lang="en-US" dirty="0" smtClean="0"/>
              <a:t>Shockingly, </a:t>
            </a:r>
            <a:r>
              <a:rPr lang="en-US" dirty="0" err="1" smtClean="0"/>
              <a:t>Petruchio</a:t>
            </a:r>
            <a:r>
              <a:rPr lang="en-US" dirty="0" smtClean="0"/>
              <a:t> wins- Katarina has been “tamed”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274673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the frame narrative?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22518"/>
            <a:ext cx="4135482" cy="41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4330460" y="3735238"/>
            <a:ext cx="854015" cy="500767"/>
          </a:xfrm>
          <a:custGeom>
            <a:avLst/>
            <a:gdLst>
              <a:gd name="connsiteX0" fmla="*/ 189782 w 854015"/>
              <a:gd name="connsiteY0" fmla="*/ 181154 h 500767"/>
              <a:gd name="connsiteX1" fmla="*/ 146649 w 854015"/>
              <a:gd name="connsiteY1" fmla="*/ 172528 h 500767"/>
              <a:gd name="connsiteX2" fmla="*/ 120770 w 854015"/>
              <a:gd name="connsiteY2" fmla="*/ 224287 h 500767"/>
              <a:gd name="connsiteX3" fmla="*/ 155276 w 854015"/>
              <a:gd name="connsiteY3" fmla="*/ 276045 h 500767"/>
              <a:gd name="connsiteX4" fmla="*/ 207034 w 854015"/>
              <a:gd name="connsiteY4" fmla="*/ 258792 h 500767"/>
              <a:gd name="connsiteX5" fmla="*/ 232914 w 854015"/>
              <a:gd name="connsiteY5" fmla="*/ 250166 h 500767"/>
              <a:gd name="connsiteX6" fmla="*/ 284672 w 854015"/>
              <a:gd name="connsiteY6" fmla="*/ 198407 h 500767"/>
              <a:gd name="connsiteX7" fmla="*/ 267419 w 854015"/>
              <a:gd name="connsiteY7" fmla="*/ 172528 h 500767"/>
              <a:gd name="connsiteX8" fmla="*/ 232914 w 854015"/>
              <a:gd name="connsiteY8" fmla="*/ 163902 h 500767"/>
              <a:gd name="connsiteX9" fmla="*/ 172529 w 854015"/>
              <a:gd name="connsiteY9" fmla="*/ 181154 h 500767"/>
              <a:gd name="connsiteX10" fmla="*/ 146649 w 854015"/>
              <a:gd name="connsiteY10" fmla="*/ 198407 h 500767"/>
              <a:gd name="connsiteX11" fmla="*/ 77638 w 854015"/>
              <a:gd name="connsiteY11" fmla="*/ 189781 h 500767"/>
              <a:gd name="connsiteX12" fmla="*/ 86265 w 854015"/>
              <a:gd name="connsiteY12" fmla="*/ 232913 h 500767"/>
              <a:gd name="connsiteX13" fmla="*/ 138023 w 854015"/>
              <a:gd name="connsiteY13" fmla="*/ 258792 h 500767"/>
              <a:gd name="connsiteX14" fmla="*/ 207034 w 854015"/>
              <a:gd name="connsiteY14" fmla="*/ 241539 h 500767"/>
              <a:gd name="connsiteX15" fmla="*/ 232914 w 854015"/>
              <a:gd name="connsiteY15" fmla="*/ 224287 h 500767"/>
              <a:gd name="connsiteX16" fmla="*/ 276046 w 854015"/>
              <a:gd name="connsiteY16" fmla="*/ 146649 h 500767"/>
              <a:gd name="connsiteX17" fmla="*/ 241540 w 854015"/>
              <a:gd name="connsiteY17" fmla="*/ 103517 h 500767"/>
              <a:gd name="connsiteX18" fmla="*/ 198408 w 854015"/>
              <a:gd name="connsiteY18" fmla="*/ 112143 h 500767"/>
              <a:gd name="connsiteX19" fmla="*/ 224287 w 854015"/>
              <a:gd name="connsiteY19" fmla="*/ 103517 h 500767"/>
              <a:gd name="connsiteX20" fmla="*/ 276046 w 854015"/>
              <a:gd name="connsiteY20" fmla="*/ 77637 h 500767"/>
              <a:gd name="connsiteX21" fmla="*/ 310551 w 854015"/>
              <a:gd name="connsiteY21" fmla="*/ 86264 h 500767"/>
              <a:gd name="connsiteX22" fmla="*/ 327804 w 854015"/>
              <a:gd name="connsiteY22" fmla="*/ 138022 h 500767"/>
              <a:gd name="connsiteX23" fmla="*/ 362310 w 854015"/>
              <a:gd name="connsiteY23" fmla="*/ 181154 h 500767"/>
              <a:gd name="connsiteX24" fmla="*/ 388189 w 854015"/>
              <a:gd name="connsiteY24" fmla="*/ 189781 h 500767"/>
              <a:gd name="connsiteX25" fmla="*/ 414068 w 854015"/>
              <a:gd name="connsiteY25" fmla="*/ 172528 h 500767"/>
              <a:gd name="connsiteX26" fmla="*/ 414068 w 854015"/>
              <a:gd name="connsiteY26" fmla="*/ 112143 h 500767"/>
              <a:gd name="connsiteX27" fmla="*/ 388189 w 854015"/>
              <a:gd name="connsiteY27" fmla="*/ 103517 h 500767"/>
              <a:gd name="connsiteX28" fmla="*/ 327804 w 854015"/>
              <a:gd name="connsiteY28" fmla="*/ 112143 h 500767"/>
              <a:gd name="connsiteX29" fmla="*/ 319178 w 854015"/>
              <a:gd name="connsiteY29" fmla="*/ 172528 h 500767"/>
              <a:gd name="connsiteX30" fmla="*/ 345057 w 854015"/>
              <a:gd name="connsiteY30" fmla="*/ 189781 h 500767"/>
              <a:gd name="connsiteX31" fmla="*/ 353683 w 854015"/>
              <a:gd name="connsiteY31" fmla="*/ 215660 h 500767"/>
              <a:gd name="connsiteX32" fmla="*/ 301925 w 854015"/>
              <a:gd name="connsiteY32" fmla="*/ 241539 h 500767"/>
              <a:gd name="connsiteX33" fmla="*/ 250166 w 854015"/>
              <a:gd name="connsiteY33" fmla="*/ 232913 h 500767"/>
              <a:gd name="connsiteX34" fmla="*/ 276046 w 854015"/>
              <a:gd name="connsiteY34" fmla="*/ 250166 h 500767"/>
              <a:gd name="connsiteX35" fmla="*/ 301925 w 854015"/>
              <a:gd name="connsiteY35" fmla="*/ 258792 h 500767"/>
              <a:gd name="connsiteX36" fmla="*/ 345057 w 854015"/>
              <a:gd name="connsiteY36" fmla="*/ 250166 h 500767"/>
              <a:gd name="connsiteX37" fmla="*/ 396815 w 854015"/>
              <a:gd name="connsiteY37" fmla="*/ 215660 h 500767"/>
              <a:gd name="connsiteX38" fmla="*/ 448574 w 854015"/>
              <a:gd name="connsiteY38" fmla="*/ 163902 h 500767"/>
              <a:gd name="connsiteX39" fmla="*/ 422695 w 854015"/>
              <a:gd name="connsiteY39" fmla="*/ 172528 h 500767"/>
              <a:gd name="connsiteX40" fmla="*/ 431321 w 854015"/>
              <a:gd name="connsiteY40" fmla="*/ 198407 h 500767"/>
              <a:gd name="connsiteX41" fmla="*/ 534838 w 854015"/>
              <a:gd name="connsiteY41" fmla="*/ 224287 h 500767"/>
              <a:gd name="connsiteX42" fmla="*/ 508959 w 854015"/>
              <a:gd name="connsiteY42" fmla="*/ 232913 h 500767"/>
              <a:gd name="connsiteX43" fmla="*/ 448574 w 854015"/>
              <a:gd name="connsiteY43" fmla="*/ 293298 h 500767"/>
              <a:gd name="connsiteX44" fmla="*/ 422695 w 854015"/>
              <a:gd name="connsiteY44" fmla="*/ 319177 h 500767"/>
              <a:gd name="connsiteX45" fmla="*/ 414068 w 854015"/>
              <a:gd name="connsiteY45" fmla="*/ 345056 h 500767"/>
              <a:gd name="connsiteX46" fmla="*/ 345057 w 854015"/>
              <a:gd name="connsiteY46" fmla="*/ 310551 h 500767"/>
              <a:gd name="connsiteX47" fmla="*/ 293298 w 854015"/>
              <a:gd name="connsiteY47" fmla="*/ 284671 h 500767"/>
              <a:gd name="connsiteX48" fmla="*/ 241540 w 854015"/>
              <a:gd name="connsiteY48" fmla="*/ 310551 h 500767"/>
              <a:gd name="connsiteX49" fmla="*/ 215661 w 854015"/>
              <a:gd name="connsiteY49" fmla="*/ 319177 h 500767"/>
              <a:gd name="connsiteX50" fmla="*/ 155276 w 854015"/>
              <a:gd name="connsiteY50" fmla="*/ 258792 h 500767"/>
              <a:gd name="connsiteX51" fmla="*/ 112144 w 854015"/>
              <a:gd name="connsiteY51" fmla="*/ 336430 h 500767"/>
              <a:gd name="connsiteX52" fmla="*/ 163902 w 854015"/>
              <a:gd name="connsiteY52" fmla="*/ 353683 h 500767"/>
              <a:gd name="connsiteX53" fmla="*/ 155276 w 854015"/>
              <a:gd name="connsiteY53" fmla="*/ 319177 h 500767"/>
              <a:gd name="connsiteX54" fmla="*/ 103517 w 854015"/>
              <a:gd name="connsiteY54" fmla="*/ 327804 h 500767"/>
              <a:gd name="connsiteX55" fmla="*/ 51759 w 854015"/>
              <a:gd name="connsiteY55" fmla="*/ 362309 h 500767"/>
              <a:gd name="connsiteX56" fmla="*/ 34506 w 854015"/>
              <a:gd name="connsiteY56" fmla="*/ 388188 h 500767"/>
              <a:gd name="connsiteX57" fmla="*/ 17253 w 854015"/>
              <a:gd name="connsiteY57" fmla="*/ 439947 h 500767"/>
              <a:gd name="connsiteX58" fmla="*/ 34506 w 854015"/>
              <a:gd name="connsiteY58" fmla="*/ 465826 h 500767"/>
              <a:gd name="connsiteX59" fmla="*/ 86265 w 854015"/>
              <a:gd name="connsiteY59" fmla="*/ 431320 h 500767"/>
              <a:gd name="connsiteX60" fmla="*/ 103517 w 854015"/>
              <a:gd name="connsiteY60" fmla="*/ 396815 h 500767"/>
              <a:gd name="connsiteX61" fmla="*/ 112144 w 854015"/>
              <a:gd name="connsiteY61" fmla="*/ 362309 h 500767"/>
              <a:gd name="connsiteX62" fmla="*/ 120770 w 854015"/>
              <a:gd name="connsiteY62" fmla="*/ 336430 h 500767"/>
              <a:gd name="connsiteX63" fmla="*/ 155276 w 854015"/>
              <a:gd name="connsiteY63" fmla="*/ 241539 h 500767"/>
              <a:gd name="connsiteX64" fmla="*/ 163902 w 854015"/>
              <a:gd name="connsiteY64" fmla="*/ 215660 h 500767"/>
              <a:gd name="connsiteX65" fmla="*/ 189782 w 854015"/>
              <a:gd name="connsiteY65" fmla="*/ 207034 h 500767"/>
              <a:gd name="connsiteX66" fmla="*/ 250166 w 854015"/>
              <a:gd name="connsiteY66" fmla="*/ 224287 h 500767"/>
              <a:gd name="connsiteX67" fmla="*/ 293298 w 854015"/>
              <a:gd name="connsiteY67" fmla="*/ 215660 h 500767"/>
              <a:gd name="connsiteX68" fmla="*/ 327804 w 854015"/>
              <a:gd name="connsiteY68" fmla="*/ 172528 h 500767"/>
              <a:gd name="connsiteX69" fmla="*/ 345057 w 854015"/>
              <a:gd name="connsiteY69" fmla="*/ 146649 h 500767"/>
              <a:gd name="connsiteX70" fmla="*/ 362310 w 854015"/>
              <a:gd name="connsiteY70" fmla="*/ 172528 h 500767"/>
              <a:gd name="connsiteX71" fmla="*/ 396815 w 854015"/>
              <a:gd name="connsiteY71" fmla="*/ 181154 h 500767"/>
              <a:gd name="connsiteX72" fmla="*/ 422695 w 854015"/>
              <a:gd name="connsiteY72" fmla="*/ 198407 h 500767"/>
              <a:gd name="connsiteX73" fmla="*/ 474453 w 854015"/>
              <a:gd name="connsiteY73" fmla="*/ 215660 h 500767"/>
              <a:gd name="connsiteX74" fmla="*/ 500332 w 854015"/>
              <a:gd name="connsiteY74" fmla="*/ 232913 h 500767"/>
              <a:gd name="connsiteX75" fmla="*/ 517585 w 854015"/>
              <a:gd name="connsiteY75" fmla="*/ 258792 h 500767"/>
              <a:gd name="connsiteX76" fmla="*/ 577970 w 854015"/>
              <a:gd name="connsiteY76" fmla="*/ 276045 h 500767"/>
              <a:gd name="connsiteX77" fmla="*/ 629729 w 854015"/>
              <a:gd name="connsiteY77" fmla="*/ 267419 h 500767"/>
              <a:gd name="connsiteX78" fmla="*/ 655608 w 854015"/>
              <a:gd name="connsiteY78" fmla="*/ 258792 h 500767"/>
              <a:gd name="connsiteX79" fmla="*/ 672861 w 854015"/>
              <a:gd name="connsiteY79" fmla="*/ 207034 h 500767"/>
              <a:gd name="connsiteX80" fmla="*/ 655608 w 854015"/>
              <a:gd name="connsiteY80" fmla="*/ 181154 h 500767"/>
              <a:gd name="connsiteX81" fmla="*/ 603849 w 854015"/>
              <a:gd name="connsiteY81" fmla="*/ 163902 h 500767"/>
              <a:gd name="connsiteX82" fmla="*/ 577970 w 854015"/>
              <a:gd name="connsiteY82" fmla="*/ 155275 h 500767"/>
              <a:gd name="connsiteX83" fmla="*/ 552091 w 854015"/>
              <a:gd name="connsiteY83" fmla="*/ 138022 h 500767"/>
              <a:gd name="connsiteX84" fmla="*/ 500332 w 854015"/>
              <a:gd name="connsiteY84" fmla="*/ 94890 h 500767"/>
              <a:gd name="connsiteX85" fmla="*/ 405442 w 854015"/>
              <a:gd name="connsiteY85" fmla="*/ 77637 h 500767"/>
              <a:gd name="connsiteX86" fmla="*/ 379563 w 854015"/>
              <a:gd name="connsiteY86" fmla="*/ 60385 h 500767"/>
              <a:gd name="connsiteX87" fmla="*/ 327804 w 854015"/>
              <a:gd name="connsiteY87" fmla="*/ 94890 h 500767"/>
              <a:gd name="connsiteX88" fmla="*/ 336431 w 854015"/>
              <a:gd name="connsiteY88" fmla="*/ 120770 h 500767"/>
              <a:gd name="connsiteX89" fmla="*/ 543465 w 854015"/>
              <a:gd name="connsiteY89" fmla="*/ 155275 h 500767"/>
              <a:gd name="connsiteX90" fmla="*/ 629729 w 854015"/>
              <a:gd name="connsiteY90" fmla="*/ 163902 h 500767"/>
              <a:gd name="connsiteX91" fmla="*/ 655608 w 854015"/>
              <a:gd name="connsiteY91" fmla="*/ 172528 h 500767"/>
              <a:gd name="connsiteX92" fmla="*/ 664234 w 854015"/>
              <a:gd name="connsiteY92" fmla="*/ 198407 h 500767"/>
              <a:gd name="connsiteX93" fmla="*/ 672861 w 854015"/>
              <a:gd name="connsiteY93" fmla="*/ 120770 h 500767"/>
              <a:gd name="connsiteX94" fmla="*/ 655608 w 854015"/>
              <a:gd name="connsiteY94" fmla="*/ 94890 h 500767"/>
              <a:gd name="connsiteX95" fmla="*/ 603849 w 854015"/>
              <a:gd name="connsiteY95" fmla="*/ 77637 h 500767"/>
              <a:gd name="connsiteX96" fmla="*/ 500332 w 854015"/>
              <a:gd name="connsiteY96" fmla="*/ 60385 h 500767"/>
              <a:gd name="connsiteX97" fmla="*/ 474453 w 854015"/>
              <a:gd name="connsiteY97" fmla="*/ 69011 h 500767"/>
              <a:gd name="connsiteX98" fmla="*/ 500332 w 854015"/>
              <a:gd name="connsiteY98" fmla="*/ 86264 h 500767"/>
              <a:gd name="connsiteX99" fmla="*/ 560717 w 854015"/>
              <a:gd name="connsiteY99" fmla="*/ 103517 h 500767"/>
              <a:gd name="connsiteX100" fmla="*/ 612476 w 854015"/>
              <a:gd name="connsiteY100" fmla="*/ 146649 h 500767"/>
              <a:gd name="connsiteX101" fmla="*/ 664234 w 854015"/>
              <a:gd name="connsiteY101" fmla="*/ 207034 h 500767"/>
              <a:gd name="connsiteX102" fmla="*/ 690114 w 854015"/>
              <a:gd name="connsiteY102" fmla="*/ 232913 h 500767"/>
              <a:gd name="connsiteX103" fmla="*/ 681487 w 854015"/>
              <a:gd name="connsiteY103" fmla="*/ 276045 h 500767"/>
              <a:gd name="connsiteX104" fmla="*/ 672861 w 854015"/>
              <a:gd name="connsiteY104" fmla="*/ 301924 h 500767"/>
              <a:gd name="connsiteX105" fmla="*/ 698740 w 854015"/>
              <a:gd name="connsiteY105" fmla="*/ 293298 h 500767"/>
              <a:gd name="connsiteX106" fmla="*/ 733246 w 854015"/>
              <a:gd name="connsiteY106" fmla="*/ 284671 h 500767"/>
              <a:gd name="connsiteX107" fmla="*/ 759125 w 854015"/>
              <a:gd name="connsiteY107" fmla="*/ 267419 h 500767"/>
              <a:gd name="connsiteX108" fmla="*/ 767751 w 854015"/>
              <a:gd name="connsiteY108" fmla="*/ 241539 h 500767"/>
              <a:gd name="connsiteX109" fmla="*/ 741872 w 854015"/>
              <a:gd name="connsiteY109" fmla="*/ 155275 h 500767"/>
              <a:gd name="connsiteX110" fmla="*/ 715993 w 854015"/>
              <a:gd name="connsiteY110" fmla="*/ 138022 h 500767"/>
              <a:gd name="connsiteX111" fmla="*/ 690114 w 854015"/>
              <a:gd name="connsiteY111" fmla="*/ 129396 h 500767"/>
              <a:gd name="connsiteX112" fmla="*/ 664234 w 854015"/>
              <a:gd name="connsiteY112" fmla="*/ 112143 h 500767"/>
              <a:gd name="connsiteX113" fmla="*/ 646982 w 854015"/>
              <a:gd name="connsiteY113" fmla="*/ 138022 h 500767"/>
              <a:gd name="connsiteX114" fmla="*/ 672861 w 854015"/>
              <a:gd name="connsiteY114" fmla="*/ 120770 h 500767"/>
              <a:gd name="connsiteX115" fmla="*/ 690114 w 854015"/>
              <a:gd name="connsiteY115" fmla="*/ 94890 h 500767"/>
              <a:gd name="connsiteX116" fmla="*/ 655608 w 854015"/>
              <a:gd name="connsiteY116" fmla="*/ 43132 h 500767"/>
              <a:gd name="connsiteX117" fmla="*/ 629729 w 854015"/>
              <a:gd name="connsiteY117" fmla="*/ 34505 h 500767"/>
              <a:gd name="connsiteX118" fmla="*/ 603849 w 854015"/>
              <a:gd name="connsiteY118" fmla="*/ 17253 h 500767"/>
              <a:gd name="connsiteX119" fmla="*/ 552091 w 854015"/>
              <a:gd name="connsiteY119" fmla="*/ 0 h 500767"/>
              <a:gd name="connsiteX120" fmla="*/ 500332 w 854015"/>
              <a:gd name="connsiteY120" fmla="*/ 8626 h 500767"/>
              <a:gd name="connsiteX121" fmla="*/ 474453 w 854015"/>
              <a:gd name="connsiteY121" fmla="*/ 25879 h 500767"/>
              <a:gd name="connsiteX122" fmla="*/ 431321 w 854015"/>
              <a:gd name="connsiteY122" fmla="*/ 77637 h 500767"/>
              <a:gd name="connsiteX123" fmla="*/ 379563 w 854015"/>
              <a:gd name="connsiteY123" fmla="*/ 51758 h 500767"/>
              <a:gd name="connsiteX124" fmla="*/ 327804 w 854015"/>
              <a:gd name="connsiteY124" fmla="*/ 69011 h 500767"/>
              <a:gd name="connsiteX125" fmla="*/ 301925 w 854015"/>
              <a:gd name="connsiteY125" fmla="*/ 51758 h 500767"/>
              <a:gd name="connsiteX126" fmla="*/ 267419 w 854015"/>
              <a:gd name="connsiteY126" fmla="*/ 69011 h 500767"/>
              <a:gd name="connsiteX127" fmla="*/ 232914 w 854015"/>
              <a:gd name="connsiteY127" fmla="*/ 94890 h 500767"/>
              <a:gd name="connsiteX128" fmla="*/ 189782 w 854015"/>
              <a:gd name="connsiteY128" fmla="*/ 155275 h 500767"/>
              <a:gd name="connsiteX129" fmla="*/ 215661 w 854015"/>
              <a:gd name="connsiteY129" fmla="*/ 172528 h 500767"/>
              <a:gd name="connsiteX130" fmla="*/ 250166 w 854015"/>
              <a:gd name="connsiteY130" fmla="*/ 163902 h 500767"/>
              <a:gd name="connsiteX131" fmla="*/ 276046 w 854015"/>
              <a:gd name="connsiteY131" fmla="*/ 155275 h 500767"/>
              <a:gd name="connsiteX132" fmla="*/ 310551 w 854015"/>
              <a:gd name="connsiteY132" fmla="*/ 146649 h 500767"/>
              <a:gd name="connsiteX133" fmla="*/ 362310 w 854015"/>
              <a:gd name="connsiteY133" fmla="*/ 129396 h 500767"/>
              <a:gd name="connsiteX134" fmla="*/ 388189 w 854015"/>
              <a:gd name="connsiteY134" fmla="*/ 146649 h 500767"/>
              <a:gd name="connsiteX135" fmla="*/ 396815 w 854015"/>
              <a:gd name="connsiteY135" fmla="*/ 172528 h 500767"/>
              <a:gd name="connsiteX136" fmla="*/ 526212 w 854015"/>
              <a:gd name="connsiteY136" fmla="*/ 163902 h 500767"/>
              <a:gd name="connsiteX137" fmla="*/ 526212 w 854015"/>
              <a:gd name="connsiteY137" fmla="*/ 86264 h 500767"/>
              <a:gd name="connsiteX138" fmla="*/ 543465 w 854015"/>
              <a:gd name="connsiteY138" fmla="*/ 155275 h 500767"/>
              <a:gd name="connsiteX139" fmla="*/ 621102 w 854015"/>
              <a:gd name="connsiteY139" fmla="*/ 198407 h 500767"/>
              <a:gd name="connsiteX140" fmla="*/ 664234 w 854015"/>
              <a:gd name="connsiteY140" fmla="*/ 241539 h 500767"/>
              <a:gd name="connsiteX141" fmla="*/ 672861 w 854015"/>
              <a:gd name="connsiteY141" fmla="*/ 284671 h 500767"/>
              <a:gd name="connsiteX142" fmla="*/ 698740 w 854015"/>
              <a:gd name="connsiteY142" fmla="*/ 293298 h 500767"/>
              <a:gd name="connsiteX143" fmla="*/ 767751 w 854015"/>
              <a:gd name="connsiteY143" fmla="*/ 301924 h 500767"/>
              <a:gd name="connsiteX144" fmla="*/ 819510 w 854015"/>
              <a:gd name="connsiteY144" fmla="*/ 336430 h 500767"/>
              <a:gd name="connsiteX145" fmla="*/ 836763 w 854015"/>
              <a:gd name="connsiteY145" fmla="*/ 388188 h 500767"/>
              <a:gd name="connsiteX146" fmla="*/ 854015 w 854015"/>
              <a:gd name="connsiteY146" fmla="*/ 414068 h 500767"/>
              <a:gd name="connsiteX147" fmla="*/ 845389 w 854015"/>
              <a:gd name="connsiteY147" fmla="*/ 370936 h 500767"/>
              <a:gd name="connsiteX148" fmla="*/ 793631 w 854015"/>
              <a:gd name="connsiteY148" fmla="*/ 336430 h 500767"/>
              <a:gd name="connsiteX149" fmla="*/ 741872 w 854015"/>
              <a:gd name="connsiteY149" fmla="*/ 345056 h 500767"/>
              <a:gd name="connsiteX150" fmla="*/ 759125 w 854015"/>
              <a:gd name="connsiteY150" fmla="*/ 301924 h 500767"/>
              <a:gd name="connsiteX151" fmla="*/ 750498 w 854015"/>
              <a:gd name="connsiteY151" fmla="*/ 250166 h 500767"/>
              <a:gd name="connsiteX152" fmla="*/ 715993 w 854015"/>
              <a:gd name="connsiteY152" fmla="*/ 232913 h 500767"/>
              <a:gd name="connsiteX153" fmla="*/ 586597 w 854015"/>
              <a:gd name="connsiteY153" fmla="*/ 224287 h 500767"/>
              <a:gd name="connsiteX154" fmla="*/ 552091 w 854015"/>
              <a:gd name="connsiteY154" fmla="*/ 172528 h 500767"/>
              <a:gd name="connsiteX155" fmla="*/ 526212 w 854015"/>
              <a:gd name="connsiteY155" fmla="*/ 155275 h 500767"/>
              <a:gd name="connsiteX156" fmla="*/ 465827 w 854015"/>
              <a:gd name="connsiteY156" fmla="*/ 138022 h 500767"/>
              <a:gd name="connsiteX157" fmla="*/ 353683 w 854015"/>
              <a:gd name="connsiteY157" fmla="*/ 155275 h 500767"/>
              <a:gd name="connsiteX158" fmla="*/ 258793 w 854015"/>
              <a:gd name="connsiteY158" fmla="*/ 181154 h 500767"/>
              <a:gd name="connsiteX159" fmla="*/ 215661 w 854015"/>
              <a:gd name="connsiteY159" fmla="*/ 172528 h 500767"/>
              <a:gd name="connsiteX160" fmla="*/ 189782 w 854015"/>
              <a:gd name="connsiteY160" fmla="*/ 181154 h 500767"/>
              <a:gd name="connsiteX161" fmla="*/ 138023 w 854015"/>
              <a:gd name="connsiteY161" fmla="*/ 224287 h 500767"/>
              <a:gd name="connsiteX162" fmla="*/ 86265 w 854015"/>
              <a:gd name="connsiteY162" fmla="*/ 258792 h 500767"/>
              <a:gd name="connsiteX163" fmla="*/ 77638 w 854015"/>
              <a:gd name="connsiteY163" fmla="*/ 284671 h 500767"/>
              <a:gd name="connsiteX164" fmla="*/ 86265 w 854015"/>
              <a:gd name="connsiteY164" fmla="*/ 310551 h 500767"/>
              <a:gd name="connsiteX165" fmla="*/ 69012 w 854015"/>
              <a:gd name="connsiteY165" fmla="*/ 336430 h 500767"/>
              <a:gd name="connsiteX166" fmla="*/ 60385 w 854015"/>
              <a:gd name="connsiteY166" fmla="*/ 362309 h 500767"/>
              <a:gd name="connsiteX167" fmla="*/ 51759 w 854015"/>
              <a:gd name="connsiteY167" fmla="*/ 396815 h 500767"/>
              <a:gd name="connsiteX168" fmla="*/ 25880 w 854015"/>
              <a:gd name="connsiteY168" fmla="*/ 414068 h 500767"/>
              <a:gd name="connsiteX169" fmla="*/ 0 w 854015"/>
              <a:gd name="connsiteY169" fmla="*/ 439947 h 500767"/>
              <a:gd name="connsiteX170" fmla="*/ 8627 w 854015"/>
              <a:gd name="connsiteY170" fmla="*/ 491705 h 500767"/>
              <a:gd name="connsiteX171" fmla="*/ 34506 w 854015"/>
              <a:gd name="connsiteY171" fmla="*/ 500332 h 500767"/>
              <a:gd name="connsiteX172" fmla="*/ 60385 w 854015"/>
              <a:gd name="connsiteY172" fmla="*/ 483079 h 5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54015" h="500767">
                <a:moveTo>
                  <a:pt x="189782" y="181154"/>
                </a:moveTo>
                <a:cubicBezTo>
                  <a:pt x="175404" y="178279"/>
                  <a:pt x="160747" y="168500"/>
                  <a:pt x="146649" y="172528"/>
                </a:cubicBezTo>
                <a:cubicBezTo>
                  <a:pt x="134328" y="176048"/>
                  <a:pt x="123926" y="214819"/>
                  <a:pt x="120770" y="224287"/>
                </a:cubicBezTo>
                <a:cubicBezTo>
                  <a:pt x="125099" y="241600"/>
                  <a:pt x="125490" y="276045"/>
                  <a:pt x="155276" y="276045"/>
                </a:cubicBezTo>
                <a:cubicBezTo>
                  <a:pt x="173462" y="276045"/>
                  <a:pt x="189781" y="264543"/>
                  <a:pt x="207034" y="258792"/>
                </a:cubicBezTo>
                <a:lnTo>
                  <a:pt x="232914" y="250166"/>
                </a:lnTo>
                <a:cubicBezTo>
                  <a:pt x="240730" y="244304"/>
                  <a:pt x="284672" y="217328"/>
                  <a:pt x="284672" y="198407"/>
                </a:cubicBezTo>
                <a:cubicBezTo>
                  <a:pt x="284672" y="188039"/>
                  <a:pt x="276045" y="178279"/>
                  <a:pt x="267419" y="172528"/>
                </a:cubicBezTo>
                <a:cubicBezTo>
                  <a:pt x="257554" y="165952"/>
                  <a:pt x="244416" y="166777"/>
                  <a:pt x="232914" y="163902"/>
                </a:cubicBezTo>
                <a:cubicBezTo>
                  <a:pt x="221859" y="166666"/>
                  <a:pt x="184905" y="174966"/>
                  <a:pt x="172529" y="181154"/>
                </a:cubicBezTo>
                <a:cubicBezTo>
                  <a:pt x="163256" y="185791"/>
                  <a:pt x="155276" y="192656"/>
                  <a:pt x="146649" y="198407"/>
                </a:cubicBezTo>
                <a:cubicBezTo>
                  <a:pt x="86265" y="158151"/>
                  <a:pt x="106393" y="146649"/>
                  <a:pt x="77638" y="189781"/>
                </a:cubicBezTo>
                <a:cubicBezTo>
                  <a:pt x="80514" y="204158"/>
                  <a:pt x="78991" y="220183"/>
                  <a:pt x="86265" y="232913"/>
                </a:cubicBezTo>
                <a:cubicBezTo>
                  <a:pt x="94135" y="246685"/>
                  <a:pt x="124739" y="254364"/>
                  <a:pt x="138023" y="258792"/>
                </a:cubicBezTo>
                <a:cubicBezTo>
                  <a:pt x="154436" y="255510"/>
                  <a:pt x="189346" y="250383"/>
                  <a:pt x="207034" y="241539"/>
                </a:cubicBezTo>
                <a:cubicBezTo>
                  <a:pt x="216307" y="236902"/>
                  <a:pt x="224287" y="230038"/>
                  <a:pt x="232914" y="224287"/>
                </a:cubicBezTo>
                <a:cubicBezTo>
                  <a:pt x="272463" y="164962"/>
                  <a:pt x="260861" y="192199"/>
                  <a:pt x="276046" y="146649"/>
                </a:cubicBezTo>
                <a:cubicBezTo>
                  <a:pt x="269667" y="127514"/>
                  <a:pt x="268683" y="106910"/>
                  <a:pt x="241540" y="103517"/>
                </a:cubicBezTo>
                <a:cubicBezTo>
                  <a:pt x="226991" y="101698"/>
                  <a:pt x="213070" y="112143"/>
                  <a:pt x="198408" y="112143"/>
                </a:cubicBezTo>
                <a:cubicBezTo>
                  <a:pt x="189315" y="112143"/>
                  <a:pt x="215661" y="106392"/>
                  <a:pt x="224287" y="103517"/>
                </a:cubicBezTo>
                <a:cubicBezTo>
                  <a:pt x="237371" y="94794"/>
                  <a:pt x="258189" y="77637"/>
                  <a:pt x="276046" y="77637"/>
                </a:cubicBezTo>
                <a:cubicBezTo>
                  <a:pt x="287902" y="77637"/>
                  <a:pt x="299049" y="83388"/>
                  <a:pt x="310551" y="86264"/>
                </a:cubicBezTo>
                <a:lnTo>
                  <a:pt x="327804" y="138022"/>
                </a:lnTo>
                <a:cubicBezTo>
                  <a:pt x="337754" y="167871"/>
                  <a:pt x="331094" y="165546"/>
                  <a:pt x="362310" y="181154"/>
                </a:cubicBezTo>
                <a:cubicBezTo>
                  <a:pt x="370443" y="185221"/>
                  <a:pt x="379563" y="186905"/>
                  <a:pt x="388189" y="189781"/>
                </a:cubicBezTo>
                <a:cubicBezTo>
                  <a:pt x="396815" y="184030"/>
                  <a:pt x="407591" y="180624"/>
                  <a:pt x="414068" y="172528"/>
                </a:cubicBezTo>
                <a:cubicBezTo>
                  <a:pt x="425969" y="157652"/>
                  <a:pt x="425521" y="126459"/>
                  <a:pt x="414068" y="112143"/>
                </a:cubicBezTo>
                <a:cubicBezTo>
                  <a:pt x="408388" y="105043"/>
                  <a:pt x="396815" y="106392"/>
                  <a:pt x="388189" y="103517"/>
                </a:cubicBezTo>
                <a:cubicBezTo>
                  <a:pt x="368061" y="106392"/>
                  <a:pt x="346384" y="103885"/>
                  <a:pt x="327804" y="112143"/>
                </a:cubicBezTo>
                <a:cubicBezTo>
                  <a:pt x="303564" y="122916"/>
                  <a:pt x="308506" y="156519"/>
                  <a:pt x="319178" y="172528"/>
                </a:cubicBezTo>
                <a:cubicBezTo>
                  <a:pt x="324929" y="181154"/>
                  <a:pt x="336431" y="184030"/>
                  <a:pt x="345057" y="189781"/>
                </a:cubicBezTo>
                <a:cubicBezTo>
                  <a:pt x="347932" y="198407"/>
                  <a:pt x="357060" y="207217"/>
                  <a:pt x="353683" y="215660"/>
                </a:cubicBezTo>
                <a:cubicBezTo>
                  <a:pt x="348537" y="228524"/>
                  <a:pt x="312820" y="237907"/>
                  <a:pt x="301925" y="241539"/>
                </a:cubicBezTo>
                <a:cubicBezTo>
                  <a:pt x="284672" y="238664"/>
                  <a:pt x="266759" y="227381"/>
                  <a:pt x="250166" y="232913"/>
                </a:cubicBezTo>
                <a:cubicBezTo>
                  <a:pt x="240330" y="236192"/>
                  <a:pt x="266773" y="245529"/>
                  <a:pt x="276046" y="250166"/>
                </a:cubicBezTo>
                <a:cubicBezTo>
                  <a:pt x="284179" y="254232"/>
                  <a:pt x="293299" y="255917"/>
                  <a:pt x="301925" y="258792"/>
                </a:cubicBezTo>
                <a:cubicBezTo>
                  <a:pt x="316302" y="255917"/>
                  <a:pt x="331709" y="256233"/>
                  <a:pt x="345057" y="250166"/>
                </a:cubicBezTo>
                <a:cubicBezTo>
                  <a:pt x="363934" y="241586"/>
                  <a:pt x="382153" y="230322"/>
                  <a:pt x="396815" y="215660"/>
                </a:cubicBezTo>
                <a:cubicBezTo>
                  <a:pt x="414068" y="198407"/>
                  <a:pt x="471721" y="156187"/>
                  <a:pt x="448574" y="163902"/>
                </a:cubicBezTo>
                <a:lnTo>
                  <a:pt x="422695" y="172528"/>
                </a:lnTo>
                <a:cubicBezTo>
                  <a:pt x="425570" y="181154"/>
                  <a:pt x="425641" y="191307"/>
                  <a:pt x="431321" y="198407"/>
                </a:cubicBezTo>
                <a:cubicBezTo>
                  <a:pt x="454513" y="227398"/>
                  <a:pt x="508057" y="221311"/>
                  <a:pt x="534838" y="224287"/>
                </a:cubicBezTo>
                <a:cubicBezTo>
                  <a:pt x="526212" y="227162"/>
                  <a:pt x="516854" y="228402"/>
                  <a:pt x="508959" y="232913"/>
                </a:cubicBezTo>
                <a:cubicBezTo>
                  <a:pt x="467091" y="256837"/>
                  <a:pt x="478940" y="257871"/>
                  <a:pt x="448574" y="293298"/>
                </a:cubicBezTo>
                <a:cubicBezTo>
                  <a:pt x="440635" y="302561"/>
                  <a:pt x="431321" y="310551"/>
                  <a:pt x="422695" y="319177"/>
                </a:cubicBezTo>
                <a:cubicBezTo>
                  <a:pt x="419819" y="327803"/>
                  <a:pt x="422694" y="342181"/>
                  <a:pt x="414068" y="345056"/>
                </a:cubicBezTo>
                <a:cubicBezTo>
                  <a:pt x="377936" y="357100"/>
                  <a:pt x="365526" y="327609"/>
                  <a:pt x="345057" y="310551"/>
                </a:cubicBezTo>
                <a:cubicBezTo>
                  <a:pt x="322760" y="291970"/>
                  <a:pt x="319236" y="293317"/>
                  <a:pt x="293298" y="284671"/>
                </a:cubicBezTo>
                <a:cubicBezTo>
                  <a:pt x="228244" y="306357"/>
                  <a:pt x="308437" y="277102"/>
                  <a:pt x="241540" y="310551"/>
                </a:cubicBezTo>
                <a:cubicBezTo>
                  <a:pt x="233407" y="314617"/>
                  <a:pt x="224287" y="316302"/>
                  <a:pt x="215661" y="319177"/>
                </a:cubicBezTo>
                <a:cubicBezTo>
                  <a:pt x="176111" y="259853"/>
                  <a:pt x="200826" y="273977"/>
                  <a:pt x="155276" y="258792"/>
                </a:cubicBezTo>
                <a:cubicBezTo>
                  <a:pt x="115726" y="318117"/>
                  <a:pt x="127327" y="290879"/>
                  <a:pt x="112144" y="336430"/>
                </a:cubicBezTo>
                <a:cubicBezTo>
                  <a:pt x="117432" y="352294"/>
                  <a:pt x="124712" y="402670"/>
                  <a:pt x="163902" y="353683"/>
                </a:cubicBezTo>
                <a:cubicBezTo>
                  <a:pt x="171308" y="344425"/>
                  <a:pt x="158151" y="330679"/>
                  <a:pt x="155276" y="319177"/>
                </a:cubicBezTo>
                <a:cubicBezTo>
                  <a:pt x="138023" y="322053"/>
                  <a:pt x="119663" y="321077"/>
                  <a:pt x="103517" y="327804"/>
                </a:cubicBezTo>
                <a:cubicBezTo>
                  <a:pt x="84377" y="335779"/>
                  <a:pt x="51759" y="362309"/>
                  <a:pt x="51759" y="362309"/>
                </a:cubicBezTo>
                <a:cubicBezTo>
                  <a:pt x="46008" y="370935"/>
                  <a:pt x="38717" y="378714"/>
                  <a:pt x="34506" y="388188"/>
                </a:cubicBezTo>
                <a:cubicBezTo>
                  <a:pt x="27120" y="404807"/>
                  <a:pt x="17253" y="439947"/>
                  <a:pt x="17253" y="439947"/>
                </a:cubicBezTo>
                <a:cubicBezTo>
                  <a:pt x="23004" y="448573"/>
                  <a:pt x="24880" y="461976"/>
                  <a:pt x="34506" y="465826"/>
                </a:cubicBezTo>
                <a:cubicBezTo>
                  <a:pt x="52341" y="472960"/>
                  <a:pt x="80277" y="437308"/>
                  <a:pt x="86265" y="431320"/>
                </a:cubicBezTo>
                <a:cubicBezTo>
                  <a:pt x="92016" y="419818"/>
                  <a:pt x="99002" y="408855"/>
                  <a:pt x="103517" y="396815"/>
                </a:cubicBezTo>
                <a:cubicBezTo>
                  <a:pt x="107680" y="385714"/>
                  <a:pt x="108887" y="373709"/>
                  <a:pt x="112144" y="362309"/>
                </a:cubicBezTo>
                <a:cubicBezTo>
                  <a:pt x="114642" y="353566"/>
                  <a:pt x="118378" y="345203"/>
                  <a:pt x="120770" y="336430"/>
                </a:cubicBezTo>
                <a:cubicBezTo>
                  <a:pt x="143578" y="252800"/>
                  <a:pt x="123541" y="289143"/>
                  <a:pt x="155276" y="241539"/>
                </a:cubicBezTo>
                <a:cubicBezTo>
                  <a:pt x="158151" y="232913"/>
                  <a:pt x="157472" y="222090"/>
                  <a:pt x="163902" y="215660"/>
                </a:cubicBezTo>
                <a:cubicBezTo>
                  <a:pt x="170332" y="209230"/>
                  <a:pt x="180689" y="207034"/>
                  <a:pt x="189782" y="207034"/>
                </a:cubicBezTo>
                <a:cubicBezTo>
                  <a:pt x="200617" y="207034"/>
                  <a:pt x="237960" y="220218"/>
                  <a:pt x="250166" y="224287"/>
                </a:cubicBezTo>
                <a:cubicBezTo>
                  <a:pt x="264543" y="221411"/>
                  <a:pt x="279569" y="220808"/>
                  <a:pt x="293298" y="215660"/>
                </a:cubicBezTo>
                <a:cubicBezTo>
                  <a:pt x="329095" y="202236"/>
                  <a:pt x="313837" y="200461"/>
                  <a:pt x="327804" y="172528"/>
                </a:cubicBezTo>
                <a:cubicBezTo>
                  <a:pt x="332441" y="163255"/>
                  <a:pt x="339306" y="155275"/>
                  <a:pt x="345057" y="146649"/>
                </a:cubicBezTo>
                <a:cubicBezTo>
                  <a:pt x="345057" y="146649"/>
                  <a:pt x="353684" y="166777"/>
                  <a:pt x="362310" y="172528"/>
                </a:cubicBezTo>
                <a:cubicBezTo>
                  <a:pt x="372175" y="179104"/>
                  <a:pt x="385313" y="178279"/>
                  <a:pt x="396815" y="181154"/>
                </a:cubicBezTo>
                <a:cubicBezTo>
                  <a:pt x="405442" y="186905"/>
                  <a:pt x="413221" y="194196"/>
                  <a:pt x="422695" y="198407"/>
                </a:cubicBezTo>
                <a:cubicBezTo>
                  <a:pt x="439314" y="205793"/>
                  <a:pt x="474453" y="215660"/>
                  <a:pt x="474453" y="215660"/>
                </a:cubicBezTo>
                <a:cubicBezTo>
                  <a:pt x="483079" y="221411"/>
                  <a:pt x="493001" y="225582"/>
                  <a:pt x="500332" y="232913"/>
                </a:cubicBezTo>
                <a:cubicBezTo>
                  <a:pt x="507663" y="240244"/>
                  <a:pt x="509489" y="252315"/>
                  <a:pt x="517585" y="258792"/>
                </a:cubicBezTo>
                <a:cubicBezTo>
                  <a:pt x="523212" y="263293"/>
                  <a:pt x="575713" y="275481"/>
                  <a:pt x="577970" y="276045"/>
                </a:cubicBezTo>
                <a:cubicBezTo>
                  <a:pt x="595223" y="273170"/>
                  <a:pt x="612655" y="271213"/>
                  <a:pt x="629729" y="267419"/>
                </a:cubicBezTo>
                <a:cubicBezTo>
                  <a:pt x="638605" y="265446"/>
                  <a:pt x="650323" y="266191"/>
                  <a:pt x="655608" y="258792"/>
                </a:cubicBezTo>
                <a:cubicBezTo>
                  <a:pt x="666178" y="243993"/>
                  <a:pt x="672861" y="207034"/>
                  <a:pt x="672861" y="207034"/>
                </a:cubicBezTo>
                <a:cubicBezTo>
                  <a:pt x="667110" y="198407"/>
                  <a:pt x="664400" y="186649"/>
                  <a:pt x="655608" y="181154"/>
                </a:cubicBezTo>
                <a:cubicBezTo>
                  <a:pt x="640186" y="171515"/>
                  <a:pt x="621102" y="169653"/>
                  <a:pt x="603849" y="163902"/>
                </a:cubicBezTo>
                <a:cubicBezTo>
                  <a:pt x="595223" y="161027"/>
                  <a:pt x="585536" y="160319"/>
                  <a:pt x="577970" y="155275"/>
                </a:cubicBezTo>
                <a:cubicBezTo>
                  <a:pt x="569344" y="149524"/>
                  <a:pt x="560056" y="144659"/>
                  <a:pt x="552091" y="138022"/>
                </a:cubicBezTo>
                <a:cubicBezTo>
                  <a:pt x="530144" y="119733"/>
                  <a:pt x="526790" y="106229"/>
                  <a:pt x="500332" y="94890"/>
                </a:cubicBezTo>
                <a:cubicBezTo>
                  <a:pt x="479998" y="86175"/>
                  <a:pt x="419430" y="79635"/>
                  <a:pt x="405442" y="77637"/>
                </a:cubicBezTo>
                <a:cubicBezTo>
                  <a:pt x="396816" y="71886"/>
                  <a:pt x="389789" y="62089"/>
                  <a:pt x="379563" y="60385"/>
                </a:cubicBezTo>
                <a:cubicBezTo>
                  <a:pt x="358160" y="56818"/>
                  <a:pt x="338580" y="84114"/>
                  <a:pt x="327804" y="94890"/>
                </a:cubicBezTo>
                <a:cubicBezTo>
                  <a:pt x="330680" y="103517"/>
                  <a:pt x="331387" y="113204"/>
                  <a:pt x="336431" y="120770"/>
                </a:cubicBezTo>
                <a:cubicBezTo>
                  <a:pt x="381432" y="188271"/>
                  <a:pt x="467197" y="151643"/>
                  <a:pt x="543465" y="155275"/>
                </a:cubicBezTo>
                <a:cubicBezTo>
                  <a:pt x="572220" y="158151"/>
                  <a:pt x="601167" y="159508"/>
                  <a:pt x="629729" y="163902"/>
                </a:cubicBezTo>
                <a:cubicBezTo>
                  <a:pt x="638716" y="165285"/>
                  <a:pt x="649178" y="166098"/>
                  <a:pt x="655608" y="172528"/>
                </a:cubicBezTo>
                <a:cubicBezTo>
                  <a:pt x="662038" y="178958"/>
                  <a:pt x="661359" y="189781"/>
                  <a:pt x="664234" y="198407"/>
                </a:cubicBezTo>
                <a:cubicBezTo>
                  <a:pt x="667110" y="172528"/>
                  <a:pt x="675023" y="146718"/>
                  <a:pt x="672861" y="120770"/>
                </a:cubicBezTo>
                <a:cubicBezTo>
                  <a:pt x="672000" y="110438"/>
                  <a:pt x="664400" y="100385"/>
                  <a:pt x="655608" y="94890"/>
                </a:cubicBezTo>
                <a:cubicBezTo>
                  <a:pt x="640186" y="85251"/>
                  <a:pt x="621492" y="82048"/>
                  <a:pt x="603849" y="77637"/>
                </a:cubicBezTo>
                <a:cubicBezTo>
                  <a:pt x="546853" y="63388"/>
                  <a:pt x="581108" y="70481"/>
                  <a:pt x="500332" y="60385"/>
                </a:cubicBezTo>
                <a:cubicBezTo>
                  <a:pt x="491706" y="63260"/>
                  <a:pt x="474453" y="59918"/>
                  <a:pt x="474453" y="69011"/>
                </a:cubicBezTo>
                <a:cubicBezTo>
                  <a:pt x="474453" y="79379"/>
                  <a:pt x="491059" y="81628"/>
                  <a:pt x="500332" y="86264"/>
                </a:cubicBezTo>
                <a:cubicBezTo>
                  <a:pt x="512702" y="92449"/>
                  <a:pt x="549668" y="100755"/>
                  <a:pt x="560717" y="103517"/>
                </a:cubicBezTo>
                <a:cubicBezTo>
                  <a:pt x="636335" y="179132"/>
                  <a:pt x="540408" y="86592"/>
                  <a:pt x="612476" y="146649"/>
                </a:cubicBezTo>
                <a:cubicBezTo>
                  <a:pt x="644587" y="173408"/>
                  <a:pt x="635672" y="173712"/>
                  <a:pt x="664234" y="207034"/>
                </a:cubicBezTo>
                <a:cubicBezTo>
                  <a:pt x="672174" y="216297"/>
                  <a:pt x="681487" y="224287"/>
                  <a:pt x="690114" y="232913"/>
                </a:cubicBezTo>
                <a:cubicBezTo>
                  <a:pt x="687238" y="247290"/>
                  <a:pt x="685043" y="261821"/>
                  <a:pt x="681487" y="276045"/>
                </a:cubicBezTo>
                <a:cubicBezTo>
                  <a:pt x="679282" y="284866"/>
                  <a:pt x="666431" y="295494"/>
                  <a:pt x="672861" y="301924"/>
                </a:cubicBezTo>
                <a:cubicBezTo>
                  <a:pt x="679291" y="308354"/>
                  <a:pt x="689997" y="295796"/>
                  <a:pt x="698740" y="293298"/>
                </a:cubicBezTo>
                <a:cubicBezTo>
                  <a:pt x="710140" y="290041"/>
                  <a:pt x="721744" y="287547"/>
                  <a:pt x="733246" y="284671"/>
                </a:cubicBezTo>
                <a:cubicBezTo>
                  <a:pt x="741872" y="278920"/>
                  <a:pt x="752649" y="275515"/>
                  <a:pt x="759125" y="267419"/>
                </a:cubicBezTo>
                <a:cubicBezTo>
                  <a:pt x="764805" y="260318"/>
                  <a:pt x="767751" y="250632"/>
                  <a:pt x="767751" y="241539"/>
                </a:cubicBezTo>
                <a:cubicBezTo>
                  <a:pt x="767751" y="208959"/>
                  <a:pt x="765258" y="178661"/>
                  <a:pt x="741872" y="155275"/>
                </a:cubicBezTo>
                <a:cubicBezTo>
                  <a:pt x="734541" y="147944"/>
                  <a:pt x="725266" y="142659"/>
                  <a:pt x="715993" y="138022"/>
                </a:cubicBezTo>
                <a:cubicBezTo>
                  <a:pt x="707860" y="133956"/>
                  <a:pt x="698740" y="132271"/>
                  <a:pt x="690114" y="129396"/>
                </a:cubicBezTo>
                <a:cubicBezTo>
                  <a:pt x="681487" y="123645"/>
                  <a:pt x="674401" y="110110"/>
                  <a:pt x="664234" y="112143"/>
                </a:cubicBezTo>
                <a:cubicBezTo>
                  <a:pt x="654068" y="114176"/>
                  <a:pt x="639651" y="130691"/>
                  <a:pt x="646982" y="138022"/>
                </a:cubicBezTo>
                <a:cubicBezTo>
                  <a:pt x="654313" y="145353"/>
                  <a:pt x="664235" y="126521"/>
                  <a:pt x="672861" y="120770"/>
                </a:cubicBezTo>
                <a:cubicBezTo>
                  <a:pt x="678612" y="112143"/>
                  <a:pt x="688410" y="105117"/>
                  <a:pt x="690114" y="94890"/>
                </a:cubicBezTo>
                <a:cubicBezTo>
                  <a:pt x="693279" y="75898"/>
                  <a:pt x="666920" y="50673"/>
                  <a:pt x="655608" y="43132"/>
                </a:cubicBezTo>
                <a:cubicBezTo>
                  <a:pt x="648042" y="38088"/>
                  <a:pt x="637862" y="38571"/>
                  <a:pt x="629729" y="34505"/>
                </a:cubicBezTo>
                <a:cubicBezTo>
                  <a:pt x="620456" y="29868"/>
                  <a:pt x="613323" y="21464"/>
                  <a:pt x="603849" y="17253"/>
                </a:cubicBezTo>
                <a:cubicBezTo>
                  <a:pt x="587230" y="9867"/>
                  <a:pt x="552091" y="0"/>
                  <a:pt x="552091" y="0"/>
                </a:cubicBezTo>
                <a:cubicBezTo>
                  <a:pt x="534838" y="2875"/>
                  <a:pt x="516925" y="3095"/>
                  <a:pt x="500332" y="8626"/>
                </a:cubicBezTo>
                <a:cubicBezTo>
                  <a:pt x="490496" y="11904"/>
                  <a:pt x="482418" y="19242"/>
                  <a:pt x="474453" y="25879"/>
                </a:cubicBezTo>
                <a:cubicBezTo>
                  <a:pt x="449546" y="46635"/>
                  <a:pt x="448285" y="52191"/>
                  <a:pt x="431321" y="77637"/>
                </a:cubicBezTo>
                <a:cubicBezTo>
                  <a:pt x="421147" y="70854"/>
                  <a:pt x="394867" y="50058"/>
                  <a:pt x="379563" y="51758"/>
                </a:cubicBezTo>
                <a:cubicBezTo>
                  <a:pt x="361488" y="53766"/>
                  <a:pt x="327804" y="69011"/>
                  <a:pt x="327804" y="69011"/>
                </a:cubicBezTo>
                <a:cubicBezTo>
                  <a:pt x="319178" y="63260"/>
                  <a:pt x="312293" y="51758"/>
                  <a:pt x="301925" y="51758"/>
                </a:cubicBezTo>
                <a:cubicBezTo>
                  <a:pt x="289065" y="51758"/>
                  <a:pt x="278324" y="62195"/>
                  <a:pt x="267419" y="69011"/>
                </a:cubicBezTo>
                <a:cubicBezTo>
                  <a:pt x="255227" y="76631"/>
                  <a:pt x="243080" y="84724"/>
                  <a:pt x="232914" y="94890"/>
                </a:cubicBezTo>
                <a:cubicBezTo>
                  <a:pt x="222210" y="105594"/>
                  <a:pt x="199581" y="140577"/>
                  <a:pt x="189782" y="155275"/>
                </a:cubicBezTo>
                <a:cubicBezTo>
                  <a:pt x="198408" y="161026"/>
                  <a:pt x="205398" y="171062"/>
                  <a:pt x="215661" y="172528"/>
                </a:cubicBezTo>
                <a:cubicBezTo>
                  <a:pt x="227397" y="174205"/>
                  <a:pt x="238767" y="167159"/>
                  <a:pt x="250166" y="163902"/>
                </a:cubicBezTo>
                <a:cubicBezTo>
                  <a:pt x="258909" y="161404"/>
                  <a:pt x="267303" y="157773"/>
                  <a:pt x="276046" y="155275"/>
                </a:cubicBezTo>
                <a:cubicBezTo>
                  <a:pt x="287445" y="152018"/>
                  <a:pt x="299195" y="150056"/>
                  <a:pt x="310551" y="146649"/>
                </a:cubicBezTo>
                <a:cubicBezTo>
                  <a:pt x="327970" y="141423"/>
                  <a:pt x="362310" y="129396"/>
                  <a:pt x="362310" y="129396"/>
                </a:cubicBezTo>
                <a:cubicBezTo>
                  <a:pt x="370936" y="135147"/>
                  <a:pt x="381712" y="138553"/>
                  <a:pt x="388189" y="146649"/>
                </a:cubicBezTo>
                <a:cubicBezTo>
                  <a:pt x="393869" y="153749"/>
                  <a:pt x="387792" y="171400"/>
                  <a:pt x="396815" y="172528"/>
                </a:cubicBezTo>
                <a:cubicBezTo>
                  <a:pt x="439709" y="177890"/>
                  <a:pt x="483080" y="166777"/>
                  <a:pt x="526212" y="163902"/>
                </a:cubicBezTo>
                <a:cubicBezTo>
                  <a:pt x="545630" y="105642"/>
                  <a:pt x="526212" y="177356"/>
                  <a:pt x="526212" y="86264"/>
                </a:cubicBezTo>
                <a:cubicBezTo>
                  <a:pt x="526212" y="85134"/>
                  <a:pt x="536657" y="148467"/>
                  <a:pt x="543465" y="155275"/>
                </a:cubicBezTo>
                <a:cubicBezTo>
                  <a:pt x="573129" y="184939"/>
                  <a:pt x="588558" y="187560"/>
                  <a:pt x="621102" y="198407"/>
                </a:cubicBezTo>
                <a:cubicBezTo>
                  <a:pt x="642190" y="212465"/>
                  <a:pt x="654649" y="215978"/>
                  <a:pt x="664234" y="241539"/>
                </a:cubicBezTo>
                <a:cubicBezTo>
                  <a:pt x="669382" y="255268"/>
                  <a:pt x="664728" y="272471"/>
                  <a:pt x="672861" y="284671"/>
                </a:cubicBezTo>
                <a:cubicBezTo>
                  <a:pt x="677905" y="292237"/>
                  <a:pt x="689794" y="291671"/>
                  <a:pt x="698740" y="293298"/>
                </a:cubicBezTo>
                <a:cubicBezTo>
                  <a:pt x="721549" y="297445"/>
                  <a:pt x="744747" y="299049"/>
                  <a:pt x="767751" y="301924"/>
                </a:cubicBezTo>
                <a:cubicBezTo>
                  <a:pt x="792068" y="310030"/>
                  <a:pt x="804824" y="309996"/>
                  <a:pt x="819510" y="336430"/>
                </a:cubicBezTo>
                <a:cubicBezTo>
                  <a:pt x="828342" y="352327"/>
                  <a:pt x="826676" y="373056"/>
                  <a:pt x="836763" y="388188"/>
                </a:cubicBezTo>
                <a:lnTo>
                  <a:pt x="854015" y="414068"/>
                </a:lnTo>
                <a:cubicBezTo>
                  <a:pt x="851140" y="399691"/>
                  <a:pt x="851946" y="384050"/>
                  <a:pt x="845389" y="370936"/>
                </a:cubicBezTo>
                <a:cubicBezTo>
                  <a:pt x="832465" y="345088"/>
                  <a:pt x="816636" y="344098"/>
                  <a:pt x="793631" y="336430"/>
                </a:cubicBezTo>
                <a:cubicBezTo>
                  <a:pt x="776378" y="339305"/>
                  <a:pt x="754240" y="357424"/>
                  <a:pt x="741872" y="345056"/>
                </a:cubicBezTo>
                <a:cubicBezTo>
                  <a:pt x="730923" y="334107"/>
                  <a:pt x="757723" y="317345"/>
                  <a:pt x="759125" y="301924"/>
                </a:cubicBezTo>
                <a:cubicBezTo>
                  <a:pt x="760708" y="284505"/>
                  <a:pt x="759768" y="264998"/>
                  <a:pt x="750498" y="250166"/>
                </a:cubicBezTo>
                <a:cubicBezTo>
                  <a:pt x="743683" y="239261"/>
                  <a:pt x="728695" y="234919"/>
                  <a:pt x="715993" y="232913"/>
                </a:cubicBezTo>
                <a:cubicBezTo>
                  <a:pt x="673294" y="226171"/>
                  <a:pt x="629729" y="227162"/>
                  <a:pt x="586597" y="224287"/>
                </a:cubicBezTo>
                <a:cubicBezTo>
                  <a:pt x="575095" y="207034"/>
                  <a:pt x="569344" y="184030"/>
                  <a:pt x="552091" y="172528"/>
                </a:cubicBezTo>
                <a:cubicBezTo>
                  <a:pt x="543465" y="166777"/>
                  <a:pt x="535485" y="159911"/>
                  <a:pt x="526212" y="155275"/>
                </a:cubicBezTo>
                <a:cubicBezTo>
                  <a:pt x="513842" y="149090"/>
                  <a:pt x="476876" y="140784"/>
                  <a:pt x="465827" y="138022"/>
                </a:cubicBezTo>
                <a:cubicBezTo>
                  <a:pt x="443800" y="141169"/>
                  <a:pt x="377606" y="150149"/>
                  <a:pt x="353683" y="155275"/>
                </a:cubicBezTo>
                <a:cubicBezTo>
                  <a:pt x="299206" y="166948"/>
                  <a:pt x="298211" y="168015"/>
                  <a:pt x="258793" y="181154"/>
                </a:cubicBezTo>
                <a:cubicBezTo>
                  <a:pt x="244416" y="178279"/>
                  <a:pt x="230323" y="172528"/>
                  <a:pt x="215661" y="172528"/>
                </a:cubicBezTo>
                <a:cubicBezTo>
                  <a:pt x="206568" y="172528"/>
                  <a:pt x="197915" y="177088"/>
                  <a:pt x="189782" y="181154"/>
                </a:cubicBezTo>
                <a:cubicBezTo>
                  <a:pt x="152787" y="199651"/>
                  <a:pt x="172367" y="197575"/>
                  <a:pt x="138023" y="224287"/>
                </a:cubicBezTo>
                <a:cubicBezTo>
                  <a:pt x="121656" y="237017"/>
                  <a:pt x="86265" y="258792"/>
                  <a:pt x="86265" y="258792"/>
                </a:cubicBezTo>
                <a:cubicBezTo>
                  <a:pt x="83389" y="267418"/>
                  <a:pt x="77638" y="275578"/>
                  <a:pt x="77638" y="284671"/>
                </a:cubicBezTo>
                <a:cubicBezTo>
                  <a:pt x="77638" y="293764"/>
                  <a:pt x="87760" y="301581"/>
                  <a:pt x="86265" y="310551"/>
                </a:cubicBezTo>
                <a:cubicBezTo>
                  <a:pt x="84561" y="320778"/>
                  <a:pt x="73649" y="327157"/>
                  <a:pt x="69012" y="336430"/>
                </a:cubicBezTo>
                <a:cubicBezTo>
                  <a:pt x="64945" y="344563"/>
                  <a:pt x="62883" y="353566"/>
                  <a:pt x="60385" y="362309"/>
                </a:cubicBezTo>
                <a:cubicBezTo>
                  <a:pt x="57128" y="373709"/>
                  <a:pt x="58335" y="386950"/>
                  <a:pt x="51759" y="396815"/>
                </a:cubicBezTo>
                <a:cubicBezTo>
                  <a:pt x="46008" y="405441"/>
                  <a:pt x="33845" y="407431"/>
                  <a:pt x="25880" y="414068"/>
                </a:cubicBezTo>
                <a:cubicBezTo>
                  <a:pt x="16508" y="421878"/>
                  <a:pt x="8627" y="431321"/>
                  <a:pt x="0" y="439947"/>
                </a:cubicBezTo>
                <a:cubicBezTo>
                  <a:pt x="2876" y="457200"/>
                  <a:pt x="-51" y="476519"/>
                  <a:pt x="8627" y="491705"/>
                </a:cubicBezTo>
                <a:cubicBezTo>
                  <a:pt x="13138" y="499600"/>
                  <a:pt x="25537" y="501827"/>
                  <a:pt x="34506" y="500332"/>
                </a:cubicBezTo>
                <a:cubicBezTo>
                  <a:pt x="44733" y="498628"/>
                  <a:pt x="60385" y="483079"/>
                  <a:pt x="60385" y="483079"/>
                </a:cubicBezTo>
              </a:path>
            </a:pathLst>
          </a:custGeom>
          <a:noFill/>
          <a:ln>
            <a:solidFill>
              <a:srgbClr val="DA6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0" y="4114800"/>
            <a:ext cx="536275" cy="121205"/>
            <a:chOff x="457200" y="3352800"/>
            <a:chExt cx="762000" cy="152400"/>
          </a:xfrm>
          <a:solidFill>
            <a:schemeClr val="bg1">
              <a:lumMod val="8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457200" y="3352800"/>
              <a:ext cx="304800" cy="152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4400" y="3352800"/>
              <a:ext cx="304800" cy="152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3"/>
              <a:endCxn id="7" idx="1"/>
            </p:cNvCxnSpPr>
            <p:nvPr/>
          </p:nvCxnSpPr>
          <p:spPr>
            <a:xfrm>
              <a:off x="762000" y="3429000"/>
              <a:ext cx="1524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2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tsflyfaraway.files.wordpress.com/2012/09/10-things-i-hate-about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94805"/>
            <a:ext cx="39624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6487087" y="1763667"/>
              <a:ext cx="1858680" cy="14832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2767" y="1754307"/>
                <a:ext cx="1865160" cy="15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5931967" y="2588427"/>
              <a:ext cx="451440" cy="9511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2247" y="2580867"/>
                <a:ext cx="46872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33" name="Ink 1032"/>
              <p14:cNvContentPartPr/>
              <p14:nvPr/>
            </p14:nvContentPartPr>
            <p14:xfrm>
              <a:off x="495247" y="1234467"/>
              <a:ext cx="1978920" cy="946080"/>
            </p14:xfrm>
          </p:contentPart>
        </mc:Choice>
        <mc:Fallback>
          <p:pic>
            <p:nvPicPr>
              <p:cNvPr id="1033" name="Ink 10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487" y="1224387"/>
                <a:ext cx="199584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4" name="Ink 1033"/>
              <p14:cNvContentPartPr/>
              <p14:nvPr/>
            </p14:nvContentPartPr>
            <p14:xfrm>
              <a:off x="2066647" y="2239227"/>
              <a:ext cx="1881000" cy="1269000"/>
            </p14:xfrm>
          </p:contentPart>
        </mc:Choice>
        <mc:Fallback>
          <p:pic>
            <p:nvPicPr>
              <p:cNvPr id="1034" name="Ink 10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9087" y="2230947"/>
                <a:ext cx="189828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40" name="Ink 1039"/>
              <p14:cNvContentPartPr/>
              <p14:nvPr/>
            </p14:nvContentPartPr>
            <p14:xfrm>
              <a:off x="388687" y="3148227"/>
              <a:ext cx="2257920" cy="1521720"/>
            </p14:xfrm>
          </p:contentPart>
        </mc:Choice>
        <mc:Fallback>
          <p:pic>
            <p:nvPicPr>
              <p:cNvPr id="1040" name="Ink 10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9687" y="3137427"/>
                <a:ext cx="2270160" cy="15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41" name="Ink 1040"/>
              <p14:cNvContentPartPr/>
              <p14:nvPr/>
            </p14:nvContentPartPr>
            <p14:xfrm>
              <a:off x="1107967" y="4732227"/>
              <a:ext cx="3354120" cy="1939680"/>
            </p14:xfrm>
          </p:contentPart>
        </mc:Choice>
        <mc:Fallback>
          <p:pic>
            <p:nvPicPr>
              <p:cNvPr id="1041" name="Ink 104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8967" y="4723227"/>
                <a:ext cx="3365280" cy="19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play sexist?</a:t>
            </a:r>
            <a:endParaRPr lang="en-US" dirty="0"/>
          </a:p>
        </p:txBody>
      </p:sp>
      <p:pic>
        <p:nvPicPr>
          <p:cNvPr id="3074" name="Picture 2" descr="http://bloximages.newyork1.vip.townnews.com/dallasweekly.com/content/tncms/assets/v3/editorial/3/cf/3cf088d4-9ed0-11e1-89dd-001a4bcf6878/4fb2c2ffc1514.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60" y="2736566"/>
            <a:ext cx="3429000" cy="34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first meeting of Kate and </a:t>
            </a:r>
            <a:r>
              <a:rPr lang="en-US" dirty="0" err="1" smtClean="0"/>
              <a:t>Petruchio</a:t>
            </a:r>
            <a:r>
              <a:rPr lang="en-US" dirty="0"/>
              <a:t> </a:t>
            </a:r>
            <a:r>
              <a:rPr lang="en-US" dirty="0" smtClean="0"/>
              <a:t>who, as discussed earlier, will wed by the end of the play</a:t>
            </a:r>
          </a:p>
          <a:p>
            <a:r>
              <a:rPr lang="en-US" dirty="0" smtClean="0"/>
              <a:t>The conversation itself is a battle of wits </a:t>
            </a:r>
            <a:endParaRPr lang="en-US" dirty="0"/>
          </a:p>
        </p:txBody>
      </p:sp>
      <p:pic>
        <p:nvPicPr>
          <p:cNvPr id="5122" name="Picture 2" descr="http://3.bp.blogspot.com/_rYNn0kzm-GQ/SwLPzCaiIlI/AAAAAAAACN0/bprIuPsIgxw/s400/tamingsh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time Kate and </a:t>
            </a:r>
            <a:r>
              <a:rPr lang="en-US" dirty="0" err="1" smtClean="0"/>
              <a:t>Petruchio</a:t>
            </a:r>
            <a:r>
              <a:rPr lang="en-US" dirty="0" smtClean="0"/>
              <a:t> have seen one another</a:t>
            </a:r>
          </a:p>
          <a:p>
            <a:r>
              <a:rPr lang="en-US" dirty="0" err="1" smtClean="0"/>
              <a:t>Petruchio</a:t>
            </a:r>
            <a:r>
              <a:rPr lang="en-US" dirty="0" smtClean="0"/>
              <a:t> decided he would marry Kate before he ever met her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3733800"/>
            <a:ext cx="4352494" cy="28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3378</TotalTime>
  <Words>641</Words>
  <Application>Microsoft Office PowerPoint</Application>
  <PresentationFormat>On-screen Show (4:3)</PresentationFormat>
  <Paragraphs>171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Taming of the Shrew</vt:lpstr>
      <vt:lpstr>Play Summary</vt:lpstr>
      <vt:lpstr>PowerPoint Presentation</vt:lpstr>
      <vt:lpstr>PowerPoint Presentation</vt:lpstr>
      <vt:lpstr>Discussion Question</vt:lpstr>
      <vt:lpstr>PowerPoint Presentation</vt:lpstr>
      <vt:lpstr>Discussion Question #2</vt:lpstr>
      <vt:lpstr>Subject</vt:lpstr>
      <vt:lpstr>Occasion</vt:lpstr>
      <vt:lpstr>Audience/speakers</vt:lpstr>
      <vt:lpstr>Purpose</vt:lpstr>
      <vt:lpstr>Video</vt:lpstr>
      <vt:lpstr> The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Tone of speakers</vt:lpstr>
      <vt:lpstr>Verbal Irony</vt:lpstr>
      <vt:lpstr>Zeugma</vt:lpstr>
      <vt:lpstr>Apostrophe</vt:lpstr>
      <vt:lpstr>Kate</vt:lpstr>
      <vt:lpstr>Zoomorphism</vt:lpstr>
      <vt:lpstr>Allusions</vt:lpstr>
      <vt:lpstr>Works Cited</vt:lpstr>
    </vt:vector>
  </TitlesOfParts>
  <Company>Moeller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Taming of the Shrew</dc:title>
  <dc:creator>Schumacher, Tyler 2014</dc:creator>
  <cp:lastModifiedBy>Eble, Eric (Faculty)</cp:lastModifiedBy>
  <cp:revision>123</cp:revision>
  <dcterms:created xsi:type="dcterms:W3CDTF">2013-09-24T00:30:15Z</dcterms:created>
  <dcterms:modified xsi:type="dcterms:W3CDTF">2013-10-04T17:52:40Z</dcterms:modified>
</cp:coreProperties>
</file>