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61" r:id="rId5"/>
    <p:sldId id="257" r:id="rId6"/>
    <p:sldId id="258" r:id="rId7"/>
    <p:sldId id="259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EA26-2650-4268-A548-D7D319330737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4AF6-243E-4ECB-8CDF-B9E21783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EA26-2650-4268-A548-D7D319330737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4AF6-243E-4ECB-8CDF-B9E21783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EA26-2650-4268-A548-D7D319330737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4AF6-243E-4ECB-8CDF-B9E21783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EA26-2650-4268-A548-D7D319330737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4AF6-243E-4ECB-8CDF-B9E21783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EA26-2650-4268-A548-D7D319330737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4AF6-243E-4ECB-8CDF-B9E21783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EA26-2650-4268-A548-D7D319330737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4AF6-243E-4ECB-8CDF-B9E21783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EA26-2650-4268-A548-D7D319330737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4AF6-243E-4ECB-8CDF-B9E21783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EA26-2650-4268-A548-D7D319330737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4AF6-243E-4ECB-8CDF-B9E21783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EA26-2650-4268-A548-D7D319330737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4AF6-243E-4ECB-8CDF-B9E21783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EA26-2650-4268-A548-D7D319330737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4AF6-243E-4ECB-8CDF-B9E21783BB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EA26-2650-4268-A548-D7D319330737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E94AF6-243E-4ECB-8CDF-B9E21783BB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E94AF6-243E-4ECB-8CDF-B9E21783BBA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32EA26-2650-4268-A548-D7D319330737}" type="datetimeFigureOut">
              <a:rPr lang="en-US" smtClean="0"/>
              <a:t>8/8/2013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Peer Review and the Socratic Seminar: Coordinating a Successful Writing Conference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Language and </a:t>
            </a:r>
            <a:r>
              <a:rPr lang="en-US" dirty="0" smtClean="0"/>
              <a:t>Composition</a:t>
            </a:r>
          </a:p>
          <a:p>
            <a:r>
              <a:rPr lang="en-US" dirty="0" smtClean="0"/>
              <a:t>Moeller Writing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0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“There is no great writing, only rewriting.”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Justice Louis Brandeis,  Supreme Court Justice from 1916 to 1939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14400"/>
            <a:ext cx="3124200" cy="447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46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Ideas of the Writing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A writer-centered ministry: As </a:t>
            </a:r>
            <a:r>
              <a:rPr lang="en-US" sz="3200" dirty="0" err="1" smtClean="0"/>
              <a:t>Marianist</a:t>
            </a:r>
            <a:r>
              <a:rPr lang="en-US" sz="3200" dirty="0" smtClean="0"/>
              <a:t> as it gets!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Conversation is key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No pitchers of water here…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Individually-oriented aid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94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Structure of a Writing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GREETINGS!</a:t>
            </a:r>
          </a:p>
          <a:p>
            <a:r>
              <a:rPr lang="en-US" sz="3200" dirty="0" smtClean="0"/>
              <a:t>Show me the assignment…</a:t>
            </a:r>
          </a:p>
          <a:p>
            <a:r>
              <a:rPr lang="en-US" sz="3200" dirty="0" smtClean="0"/>
              <a:t>Establish a plan…</a:t>
            </a:r>
          </a:p>
          <a:p>
            <a:r>
              <a:rPr lang="en-US" sz="3200" dirty="0" smtClean="0"/>
              <a:t>Focus on the text… (Rough draft?  “Final” draft?</a:t>
            </a:r>
          </a:p>
          <a:p>
            <a:r>
              <a:rPr lang="en-US" sz="3200" dirty="0" smtClean="0"/>
              <a:t>Wrap it up, give suggestions</a:t>
            </a:r>
          </a:p>
          <a:p>
            <a:r>
              <a:rPr lang="en-US" sz="3200" dirty="0" smtClean="0"/>
              <a:t>Communicate with teacher, student, Mr. </a:t>
            </a:r>
            <a:r>
              <a:rPr lang="en-US" sz="3200" dirty="0" err="1" smtClean="0"/>
              <a:t>Eble</a:t>
            </a:r>
            <a:endParaRPr lang="en-US" sz="3200" dirty="0" smtClean="0"/>
          </a:p>
          <a:p>
            <a:r>
              <a:rPr lang="en-US" sz="3200" dirty="0" smtClean="0"/>
              <a:t>Additional resources…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071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Physical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You’ve got a friend!</a:t>
            </a:r>
          </a:p>
          <a:p>
            <a:endParaRPr lang="en-US" sz="3200" dirty="0"/>
          </a:p>
          <a:p>
            <a:r>
              <a:rPr lang="en-US" sz="3200" dirty="0" smtClean="0"/>
              <a:t>Sit side-to-side…</a:t>
            </a:r>
          </a:p>
          <a:p>
            <a:endParaRPr lang="en-US" sz="3200" dirty="0" smtClean="0"/>
          </a:p>
          <a:p>
            <a:r>
              <a:rPr lang="en-US" sz="3200" dirty="0" smtClean="0"/>
              <a:t>Let the writer own his writing</a:t>
            </a:r>
          </a:p>
          <a:p>
            <a:endParaRPr lang="en-US" sz="3200" dirty="0" smtClean="0"/>
          </a:p>
          <a:p>
            <a:r>
              <a:rPr lang="en-US" sz="3200" dirty="0" smtClean="0"/>
              <a:t>Pen is mightier with the writer</a:t>
            </a:r>
          </a:p>
          <a:p>
            <a:endParaRPr lang="en-US" sz="3200" dirty="0" smtClean="0"/>
          </a:p>
          <a:p>
            <a:r>
              <a:rPr lang="en-US" sz="3200" dirty="0" smtClean="0"/>
              <a:t>Text helps with context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Show me the assignment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7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Listen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Let the writer do the talking.</a:t>
            </a:r>
          </a:p>
          <a:p>
            <a:pPr lvl="1"/>
            <a:r>
              <a:rPr lang="en-US" sz="3000" dirty="0" smtClean="0"/>
              <a:t>You: “Any specific questions?”</a:t>
            </a:r>
          </a:p>
          <a:p>
            <a:pPr marL="411480" lvl="1" indent="0">
              <a:buNone/>
            </a:pPr>
            <a:endParaRPr lang="en-US" sz="3000" dirty="0" smtClean="0"/>
          </a:p>
          <a:p>
            <a:r>
              <a:rPr lang="en-US" sz="3200" dirty="0" smtClean="0"/>
              <a:t>Let the writer do the reading.</a:t>
            </a:r>
          </a:p>
          <a:p>
            <a:pPr lvl="1"/>
            <a:r>
              <a:rPr lang="en-US" sz="3000" dirty="0" smtClean="0"/>
              <a:t>Writer: “Oh, that sounds stupid”…</a:t>
            </a:r>
          </a:p>
          <a:p>
            <a:pPr lvl="1"/>
            <a:endParaRPr lang="en-US" sz="3000" dirty="0"/>
          </a:p>
          <a:p>
            <a:r>
              <a:rPr lang="en-US" sz="3200" dirty="0" smtClean="0"/>
              <a:t>Let the writer do the work</a:t>
            </a:r>
          </a:p>
          <a:p>
            <a:pPr lvl="1"/>
            <a:r>
              <a:rPr lang="en-US" sz="3000" dirty="0" smtClean="0"/>
              <a:t>“Write what makes sense to you”</a:t>
            </a:r>
          </a:p>
          <a:p>
            <a:pPr lvl="1"/>
            <a:endParaRPr lang="en-US" sz="3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2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Focus on a few…</a:t>
            </a:r>
          </a:p>
          <a:p>
            <a:pPr lvl="1"/>
            <a:r>
              <a:rPr lang="en-US" sz="3000" dirty="0" smtClean="0"/>
              <a:t>Can’t fix Rome in a day</a:t>
            </a:r>
          </a:p>
          <a:p>
            <a:r>
              <a:rPr lang="en-US" sz="3200" dirty="0" smtClean="0"/>
              <a:t>RELAX A BIT, GRAMMAR NAZI</a:t>
            </a:r>
          </a:p>
          <a:p>
            <a:pPr lvl="1"/>
            <a:r>
              <a:rPr lang="en-US" sz="3000" dirty="0" smtClean="0"/>
              <a:t>Common trends versus every problem</a:t>
            </a:r>
          </a:p>
          <a:p>
            <a:r>
              <a:rPr lang="en-US" sz="3200" dirty="0" smtClean="0"/>
              <a:t>Say “I”; “You” can be the dirtiest word in the English language.</a:t>
            </a:r>
          </a:p>
          <a:p>
            <a:pPr lvl="1"/>
            <a:r>
              <a:rPr lang="en-US" sz="3000" dirty="0" smtClean="0"/>
              <a:t>Remember—writer-centered</a:t>
            </a:r>
          </a:p>
          <a:p>
            <a:r>
              <a:rPr lang="en-US" sz="3200" dirty="0" smtClean="0"/>
              <a:t>Ask honest questions…</a:t>
            </a:r>
          </a:p>
          <a:p>
            <a:pPr lvl="1"/>
            <a:r>
              <a:rPr lang="en-US" sz="3000" dirty="0" smtClean="0"/>
              <a:t>Be brutally, kindly honest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2702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Wrap it up!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Summarize Comments:</a:t>
            </a:r>
          </a:p>
          <a:p>
            <a:pPr lvl="1">
              <a:buFont typeface="Wingdings" pitchFamily="1" charset="2"/>
              <a:buChar char="§"/>
            </a:pPr>
            <a:r>
              <a:rPr lang="en-US" sz="2400" dirty="0"/>
              <a:t>“Focus on incorporating your research in this draft.”</a:t>
            </a:r>
          </a:p>
          <a:p>
            <a:pPr lvl="1">
              <a:buFont typeface="Wingdings" pitchFamily="1" charset="2"/>
              <a:buChar char="§"/>
            </a:pPr>
            <a:r>
              <a:rPr lang="en-US" sz="2400" dirty="0"/>
              <a:t>“Pursue that idea you brought up further and see how it changes your revision.”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dirty="0"/>
              <a:t>Ask/Answer Final Questions:</a:t>
            </a:r>
          </a:p>
          <a:p>
            <a:pPr lvl="1">
              <a:buFont typeface="Wingdings" pitchFamily="1" charset="2"/>
              <a:buChar char="§"/>
            </a:pPr>
            <a:r>
              <a:rPr lang="en-US" sz="2400" dirty="0"/>
              <a:t>“Do you feel more confident about tackling this revision now</a:t>
            </a:r>
            <a:r>
              <a:rPr lang="en-US" sz="2400" dirty="0" smtClean="0"/>
              <a:t>?”</a:t>
            </a:r>
          </a:p>
          <a:p>
            <a:pPr lvl="1">
              <a:buFont typeface="Wingdings" pitchFamily="1" charset="2"/>
              <a:buChar char="§"/>
            </a:pPr>
            <a:r>
              <a:rPr lang="en-US" sz="2400" dirty="0" smtClean="0"/>
              <a:t>“What about [possible resource]?”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410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Tips from the OWL (Purdue’s Online Writing Lab)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/>
              <a:t>Be a guide, not a ‘guru</a:t>
            </a:r>
            <a:r>
              <a:rPr lang="en-US" sz="2400" dirty="0"/>
              <a:t>’: help the student to discover his/her own methods and ideas. </a:t>
            </a:r>
          </a:p>
          <a:p>
            <a:pPr>
              <a:buNone/>
            </a:pPr>
            <a:endParaRPr lang="en-US" sz="2400" u="sng" dirty="0"/>
          </a:p>
          <a:p>
            <a:r>
              <a:rPr lang="en-US" sz="2400" u="sng" dirty="0"/>
              <a:t>Model, don’t prescribe</a:t>
            </a:r>
            <a:r>
              <a:rPr lang="en-US" sz="2400" dirty="0"/>
              <a:t>: demonstrate how to apply something once, then let the student invent on his/her own.</a:t>
            </a:r>
          </a:p>
          <a:p>
            <a:endParaRPr lang="en-US" sz="2400" u="sng" dirty="0"/>
          </a:p>
          <a:p>
            <a:r>
              <a:rPr lang="en-US" sz="2400" u="sng" dirty="0"/>
              <a:t>Review and/or refer</a:t>
            </a:r>
            <a:r>
              <a:rPr lang="en-US" sz="2400" dirty="0"/>
              <a:t>: let the student leave with a task or a resource so they stay focused beyond their conference.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86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</TotalTime>
  <Words>382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Peer Review and the Socratic Seminar: Coordinating a Successful Writing Conference</vt:lpstr>
      <vt:lpstr>“There is no great writing, only rewriting.”</vt:lpstr>
      <vt:lpstr>Core Ideas of the Writing Conference</vt:lpstr>
      <vt:lpstr>Basic Structure of a Writing Conference</vt:lpstr>
      <vt:lpstr>1. Physical Elements</vt:lpstr>
      <vt:lpstr>2. Listen</vt:lpstr>
      <vt:lpstr>3. What’s the problem?</vt:lpstr>
      <vt:lpstr>4. Wrap it up!</vt:lpstr>
      <vt:lpstr>Final Tips from the OWL (Purdue’s Online Writing Lab)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and the Socratic Seminar: Coordinating a Successful Writing Conference</dc:title>
  <dc:creator>Eble, Eric (Faculty)</dc:creator>
  <cp:lastModifiedBy>Eble, Eric (Faculty)</cp:lastModifiedBy>
  <cp:revision>4</cp:revision>
  <dcterms:created xsi:type="dcterms:W3CDTF">2012-08-29T01:43:21Z</dcterms:created>
  <dcterms:modified xsi:type="dcterms:W3CDTF">2013-08-08T21:37:18Z</dcterms:modified>
</cp:coreProperties>
</file>