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63" r:id="rId8"/>
    <p:sldId id="265" r:id="rId9"/>
    <p:sldId id="258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87" autoAdjust="0"/>
  </p:normalViewPr>
  <p:slideViewPr>
    <p:cSldViewPr>
      <p:cViewPr>
        <p:scale>
          <a:sx n="60" d="100"/>
          <a:sy n="60" d="100"/>
        </p:scale>
        <p:origin x="-229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A47A9-02B2-467F-B93A-78E68C95F0D2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95EAD-71DA-4C31-B42E-F1D2F084E6A4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A47A9-02B2-467F-B93A-78E68C95F0D2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95EAD-71DA-4C31-B42E-F1D2F084E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A47A9-02B2-467F-B93A-78E68C95F0D2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95EAD-71DA-4C31-B42E-F1D2F084E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A47A9-02B2-467F-B93A-78E68C95F0D2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95EAD-71DA-4C31-B42E-F1D2F084E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A47A9-02B2-467F-B93A-78E68C95F0D2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95EAD-71DA-4C31-B42E-F1D2F084E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A47A9-02B2-467F-B93A-78E68C95F0D2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95EAD-71DA-4C31-B42E-F1D2F084E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A47A9-02B2-467F-B93A-78E68C95F0D2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95EAD-71DA-4C31-B42E-F1D2F084E6A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A47A9-02B2-467F-B93A-78E68C95F0D2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95EAD-71DA-4C31-B42E-F1D2F084E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A47A9-02B2-467F-B93A-78E68C95F0D2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95EAD-71DA-4C31-B42E-F1D2F084E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A47A9-02B2-467F-B93A-78E68C95F0D2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95EAD-71DA-4C31-B42E-F1D2F084E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59A47A9-02B2-467F-B93A-78E68C95F0D2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B895EAD-71DA-4C31-B42E-F1D2F084E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9A47A9-02B2-467F-B93A-78E68C95F0D2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B895EAD-71DA-4C31-B42E-F1D2F084E6A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e5uRWnzUi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959312">
            <a:off x="762000" y="1295400"/>
            <a:ext cx="7772400" cy="1975104"/>
          </a:xfrm>
        </p:spPr>
        <p:txBody>
          <a:bodyPr/>
          <a:lstStyle/>
          <a:p>
            <a:r>
              <a:rPr lang="en-US" sz="6600" dirty="0" smtClean="0"/>
              <a:t>Macbeth: Unsexed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Act 1, Scenes 5-7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267200"/>
            <a:ext cx="7772400" cy="1508760"/>
          </a:xfrm>
        </p:spPr>
        <p:txBody>
          <a:bodyPr/>
          <a:lstStyle/>
          <a:p>
            <a:r>
              <a:rPr lang="en-US" dirty="0" smtClean="0"/>
              <a:t>Chris Asgian and Joe Pappalardo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08" y="2590800"/>
            <a:ext cx="5023267" cy="364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Ethos</a:t>
            </a:r>
          </a:p>
          <a:p>
            <a:pPr lvl="1"/>
            <a:r>
              <a:rPr lang="en-US" dirty="0" smtClean="0"/>
              <a:t>She’s a man(?)</a:t>
            </a:r>
          </a:p>
          <a:p>
            <a:pPr lvl="1"/>
            <a:r>
              <a:rPr lang="en-US" dirty="0" smtClean="0"/>
              <a:t>Want best for the man</a:t>
            </a:r>
          </a:p>
          <a:p>
            <a:endParaRPr lang="en-US" dirty="0"/>
          </a:p>
          <a:p>
            <a:r>
              <a:rPr lang="en-US" dirty="0" smtClean="0"/>
              <a:t>Logos</a:t>
            </a:r>
          </a:p>
          <a:p>
            <a:pPr lvl="1"/>
            <a:r>
              <a:rPr lang="en-US" dirty="0" smtClean="0"/>
              <a:t>When you make it big….</a:t>
            </a:r>
          </a:p>
          <a:p>
            <a:pPr lvl="1"/>
            <a:endParaRPr lang="en-US" dirty="0"/>
          </a:p>
          <a:p>
            <a:r>
              <a:rPr lang="en-US" dirty="0" smtClean="0"/>
              <a:t>Pathos</a:t>
            </a:r>
          </a:p>
          <a:p>
            <a:pPr lvl="1"/>
            <a:r>
              <a:rPr lang="en-US" dirty="0" smtClean="0"/>
              <a:t>Sacrifice – baby </a:t>
            </a:r>
          </a:p>
          <a:p>
            <a:pPr lvl="1"/>
            <a:r>
              <a:rPr lang="en-US" dirty="0" smtClean="0"/>
              <a:t>Escalates towards devilish deeds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756745"/>
            <a:ext cx="2819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Metaphor – “beast”</a:t>
            </a:r>
          </a:p>
          <a:p>
            <a:r>
              <a:rPr lang="en-US" dirty="0" smtClean="0"/>
              <a:t>Parallel Structure</a:t>
            </a:r>
          </a:p>
          <a:p>
            <a:r>
              <a:rPr lang="en-US" dirty="0" smtClean="0"/>
              <a:t>Inversion</a:t>
            </a:r>
          </a:p>
          <a:p>
            <a:r>
              <a:rPr lang="en-US" dirty="0" smtClean="0"/>
              <a:t>Juxtaposition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Anecdote</a:t>
            </a:r>
          </a:p>
        </p:txBody>
      </p:sp>
    </p:spTree>
    <p:extLst>
      <p:ext uri="{BB962C8B-B14F-4D97-AF65-F5344CB8AC3E}">
        <p14:creationId xmlns:p14="http://schemas.microsoft.com/office/powerpoint/2010/main" val="17001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Defiant</a:t>
            </a:r>
          </a:p>
          <a:p>
            <a:r>
              <a:rPr lang="en-US" sz="6000" dirty="0" smtClean="0"/>
              <a:t>“murderous”</a:t>
            </a:r>
          </a:p>
          <a:p>
            <a:r>
              <a:rPr lang="en-US" sz="6000" dirty="0" smtClean="0"/>
              <a:t>Guilty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4724400"/>
          </a:xfrm>
        </p:spPr>
        <p:txBody>
          <a:bodyPr>
            <a:normAutofit/>
          </a:bodyPr>
          <a:lstStyle/>
          <a:p>
            <a:r>
              <a:rPr lang="en-US" sz="2400" dirty="0"/>
              <a:t>"In Act 1 Scenes 5-7 of 'Macbeth', How Does Lady Macbeth Convince Her Husband to Murder King Duncan?" </a:t>
            </a:r>
            <a:r>
              <a:rPr lang="en-US" sz="2400" dirty="0" err="1"/>
              <a:t>Studymode</a:t>
            </a:r>
            <a:r>
              <a:rPr lang="en-US" sz="2400" dirty="0"/>
              <a:t>. </a:t>
            </a:r>
            <a:r>
              <a:rPr lang="en-US" sz="2400" dirty="0" err="1"/>
              <a:t>N.p</a:t>
            </a:r>
            <a:r>
              <a:rPr lang="en-US" sz="2400" dirty="0"/>
              <a:t>., Oct. 2010. Web. 23 Sept. 2013. &lt;http://www.studymode.com/essays/In-Act-1-Scenes-5-7-Of-440132.html&gt;.</a:t>
            </a:r>
          </a:p>
          <a:p>
            <a:r>
              <a:rPr lang="en-US" sz="2400" dirty="0"/>
              <a:t>Shakespeare, William. "Macbeth: Act 1, Scene 7." MACBETH, Act 1 Scene 7. </a:t>
            </a:r>
            <a:r>
              <a:rPr lang="en-US" sz="2400" dirty="0" err="1"/>
              <a:t>N.p</a:t>
            </a:r>
            <a:r>
              <a:rPr lang="en-US" sz="2400" dirty="0"/>
              <a:t>., </a:t>
            </a:r>
            <a:r>
              <a:rPr lang="en-US" sz="2400" dirty="0" err="1"/>
              <a:t>n.d.</a:t>
            </a:r>
            <a:r>
              <a:rPr lang="en-US" sz="2400" dirty="0"/>
              <a:t> Web. 23 Sept. 2013. &lt;http://www.shakespeare-navigators.com/macbeth/T17.html&gt;.</a:t>
            </a:r>
          </a:p>
          <a:p>
            <a:r>
              <a:rPr lang="en-US" sz="2400" dirty="0"/>
              <a:t>Shakespeare, William. "SCENE V. Inverness. Macbeth's Castle." SCENE V. Inverness. Macbeth's Castle. MIT, 1993. Web. 23 Sept. 2013. &lt;http://shakespeare.mit.edu/macbeth/macbeth.1.5.html&gt;.</a:t>
            </a:r>
          </a:p>
        </p:txBody>
      </p:sp>
    </p:spTree>
    <p:extLst>
      <p:ext uri="{BB962C8B-B14F-4D97-AF65-F5344CB8AC3E}">
        <p14:creationId xmlns:p14="http://schemas.microsoft.com/office/powerpoint/2010/main" val="1104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Macbeth invites King Duncan back to his crib</a:t>
            </a:r>
          </a:p>
          <a:p>
            <a:r>
              <a:rPr lang="en-US" dirty="0" smtClean="0"/>
              <a:t>Lady Macbeth seeks to be Queen</a:t>
            </a:r>
          </a:p>
          <a:p>
            <a:pPr lvl="1"/>
            <a:r>
              <a:rPr lang="en-US" dirty="0" smtClean="0"/>
              <a:t>Plots murder – needs Macbeth</a:t>
            </a:r>
          </a:p>
          <a:p>
            <a:r>
              <a:rPr lang="en-US" dirty="0" smtClean="0"/>
              <a:t>Macbeth gets cold feet</a:t>
            </a:r>
          </a:p>
          <a:p>
            <a:r>
              <a:rPr lang="en-US" dirty="0" smtClean="0"/>
              <a:t>Lady Macbeth delivers the bottom line</a:t>
            </a:r>
          </a:p>
          <a:p>
            <a:r>
              <a:rPr lang="en-US" dirty="0" smtClean="0"/>
              <a:t>Then…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09806"/>
            <a:ext cx="3270885" cy="193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6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Lady Macbeth</a:t>
            </a:r>
          </a:p>
          <a:p>
            <a:pPr lvl="1"/>
            <a:r>
              <a:rPr lang="en-US" dirty="0" smtClean="0"/>
              <a:t>Macbeth too</a:t>
            </a:r>
          </a:p>
          <a:p>
            <a:r>
              <a:rPr lang="en-US" dirty="0" smtClean="0"/>
              <a:t>Vain, opposite of</a:t>
            </a:r>
          </a:p>
          <a:p>
            <a:pPr marL="68580" indent="0">
              <a:buNone/>
            </a:pPr>
            <a:r>
              <a:rPr lang="en-US" dirty="0" smtClean="0"/>
              <a:t>     Macbeth</a:t>
            </a:r>
          </a:p>
          <a:p>
            <a:r>
              <a:rPr lang="en-US" dirty="0" smtClean="0"/>
              <a:t>Changes the man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8862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0324"/>
            <a:ext cx="8153400" cy="45720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200" b="1" dirty="0" smtClean="0">
                <a:latin typeface="Myriad Condensed Web" panose="020B0506030403020204" pitchFamily="34" charset="0"/>
              </a:rPr>
              <a:t>Macbeths’ slumber party turns into catastrophe</a:t>
            </a:r>
            <a:endParaRPr lang="en-US" sz="3200" b="1" dirty="0">
              <a:latin typeface="Myriad Condensed Web" panose="020B05060304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/>
          <a:stretch/>
        </p:blipFill>
        <p:spPr bwMode="auto">
          <a:xfrm>
            <a:off x="1937004" y="1967960"/>
            <a:ext cx="5269992" cy="415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6500" y="6125432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yriad Condensed Web" panose="020B0506030403020204" pitchFamily="34" charset="0"/>
              </a:rPr>
              <a:t>Macbeth hesitates for the hundredth time</a:t>
            </a:r>
            <a:endParaRPr lang="en-US" dirty="0">
              <a:latin typeface="Myriad Condensed Web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Macbeth</a:t>
            </a:r>
          </a:p>
          <a:p>
            <a:pPr lvl="1"/>
            <a:r>
              <a:rPr lang="en-US" dirty="0" smtClean="0"/>
              <a:t>Lady </a:t>
            </a:r>
            <a:r>
              <a:rPr lang="en-US" dirty="0"/>
              <a:t>M</a:t>
            </a:r>
            <a:r>
              <a:rPr lang="en-US" dirty="0" smtClean="0"/>
              <a:t>acbeth, play audience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638425" cy="31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199"/>
            <a:ext cx="2000449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4648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0" y="52578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00472" y="5562600"/>
            <a:ext cx="795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10200" y="5867400"/>
            <a:ext cx="304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76900" y="5867400"/>
            <a:ext cx="4191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248400" y="4724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553200" y="53340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38672" y="5638800"/>
            <a:ext cx="795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248400" y="5943600"/>
            <a:ext cx="304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15100" y="5943600"/>
            <a:ext cx="4191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010400" y="44577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7315200" y="50673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00672" y="5372100"/>
            <a:ext cx="795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010400" y="5676900"/>
            <a:ext cx="304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77100" y="5676900"/>
            <a:ext cx="4191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1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8001000" cy="4572000"/>
          </a:xfrm>
        </p:spPr>
        <p:txBody>
          <a:bodyPr/>
          <a:lstStyle/>
          <a:p>
            <a:r>
              <a:rPr lang="en-US" dirty="0" smtClean="0"/>
              <a:t>King Duncan needs to die…will Macbeth do it?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5" y="2686594"/>
            <a:ext cx="3456815" cy="345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055613" y="2966357"/>
            <a:ext cx="381000" cy="381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http://api.ning.com/files/v*7AX4-R7TrK98hTd3pq76D*b2knSqoWMOH5M5MaaC-SIzLrplKL2LLawEtyO-uxm1KCkg6RN*OSo2Y2lAtOw4F1Ru3fdNCe/BloodyKingDun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86594"/>
            <a:ext cx="2460244" cy="35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191000" y="4415001"/>
            <a:ext cx="16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8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kingdom</a:t>
            </a:r>
          </a:p>
          <a:p>
            <a:r>
              <a:rPr lang="en-US" dirty="0" smtClean="0"/>
              <a:t>Murdering Duncan</a:t>
            </a:r>
          </a:p>
          <a:p>
            <a:r>
              <a:rPr lang="en-US" dirty="0" smtClean="0"/>
              <a:t>Macbeth’s manliness</a:t>
            </a:r>
          </a:p>
          <a:p>
            <a:pPr lvl="1"/>
            <a:r>
              <a:rPr lang="en-US" dirty="0" smtClean="0"/>
              <a:t>“you won’t do it?”</a:t>
            </a:r>
          </a:p>
          <a:p>
            <a:r>
              <a:rPr lang="en-US" dirty="0" smtClean="0"/>
              <a:t>Fame over love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r="26074"/>
          <a:stretch/>
        </p:blipFill>
        <p:spPr bwMode="auto">
          <a:xfrm>
            <a:off x="5257800" y="2362200"/>
            <a:ext cx="3450336" cy="438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7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14400"/>
          </a:xfrm>
        </p:spPr>
        <p:txBody>
          <a:bodyPr/>
          <a:lstStyle/>
          <a:p>
            <a:r>
              <a:rPr lang="en-US" dirty="0" smtClean="0"/>
              <a:t>The footage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https://www.youtube.com/watch?v=Fe5uRWnzUig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unsexing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6934200" cy="47244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800" dirty="0" smtClean="0"/>
              <a:t>(Scene 7) – Lady Macbeth</a:t>
            </a:r>
          </a:p>
          <a:p>
            <a:pPr marL="68580" indent="0">
              <a:buNone/>
            </a:pPr>
            <a:r>
              <a:rPr lang="en-US" sz="1800" dirty="0" smtClean="0"/>
              <a:t> 47                                          What </a:t>
            </a:r>
            <a:r>
              <a:rPr lang="en-US" sz="1800" dirty="0"/>
              <a:t>beast </a:t>
            </a:r>
            <a:r>
              <a:rPr lang="en-US" sz="1800" dirty="0" err="1"/>
              <a:t>was't</a:t>
            </a:r>
            <a:r>
              <a:rPr lang="en-US" sz="1800" dirty="0"/>
              <a:t>, then, </a:t>
            </a:r>
            <a:br>
              <a:rPr lang="en-US" sz="1800" dirty="0"/>
            </a:br>
            <a:r>
              <a:rPr lang="en-US" sz="1800" dirty="0"/>
              <a:t> 48   That made you break this enterprise to me? </a:t>
            </a:r>
            <a:br>
              <a:rPr lang="en-US" sz="1800" dirty="0"/>
            </a:br>
            <a:r>
              <a:rPr lang="en-US" sz="1800" dirty="0"/>
              <a:t> 49   When you durst do it, then you were a man; </a:t>
            </a:r>
            <a:br>
              <a:rPr lang="en-US" sz="1800" dirty="0"/>
            </a:br>
            <a:r>
              <a:rPr lang="en-US" sz="1800" dirty="0"/>
              <a:t> 50   And, to be more than what you were, you would </a:t>
            </a:r>
            <a:br>
              <a:rPr lang="en-US" sz="1800" dirty="0"/>
            </a:br>
            <a:r>
              <a:rPr lang="en-US" sz="1800" dirty="0"/>
              <a:t> 51   Be so much more the man. Nor time nor place </a:t>
            </a:r>
            <a:br>
              <a:rPr lang="en-US" sz="1800" dirty="0"/>
            </a:br>
            <a:r>
              <a:rPr lang="en-US" sz="1800" dirty="0"/>
              <a:t> 52   Did then adhere, and yet you would make both: </a:t>
            </a:r>
            <a:br>
              <a:rPr lang="en-US" sz="1800" dirty="0"/>
            </a:br>
            <a:r>
              <a:rPr lang="en-US" sz="1800" dirty="0"/>
              <a:t> 53   They have made themselves, and that their fitness now </a:t>
            </a:r>
            <a:br>
              <a:rPr lang="en-US" sz="1800" dirty="0"/>
            </a:br>
            <a:r>
              <a:rPr lang="en-US" sz="1800" dirty="0"/>
              <a:t> 54   Does unmake you. I have given suck, and know </a:t>
            </a:r>
            <a:br>
              <a:rPr lang="en-US" sz="1800" dirty="0"/>
            </a:br>
            <a:r>
              <a:rPr lang="en-US" sz="1800" dirty="0"/>
              <a:t> 55   How tender 'tis to love the babe that milks me: </a:t>
            </a:r>
            <a:br>
              <a:rPr lang="en-US" sz="1800" dirty="0"/>
            </a:br>
            <a:r>
              <a:rPr lang="en-US" sz="1800" dirty="0"/>
              <a:t> 56   I would, while it was smiling in my face, </a:t>
            </a:r>
            <a:br>
              <a:rPr lang="en-US" sz="1800" dirty="0"/>
            </a:br>
            <a:r>
              <a:rPr lang="en-US" sz="1800" dirty="0"/>
              <a:t> 57   Have </a:t>
            </a:r>
            <a:r>
              <a:rPr lang="en-US" sz="1800" dirty="0" err="1"/>
              <a:t>pluck'd</a:t>
            </a:r>
            <a:r>
              <a:rPr lang="en-US" sz="1800" dirty="0"/>
              <a:t> my nipple from his boneless gums, </a:t>
            </a:r>
            <a:br>
              <a:rPr lang="en-US" sz="1800" dirty="0"/>
            </a:br>
            <a:r>
              <a:rPr lang="en-US" sz="1800" dirty="0"/>
              <a:t> 58   And </a:t>
            </a:r>
            <a:r>
              <a:rPr lang="en-US" sz="1800" dirty="0" err="1"/>
              <a:t>dash'd</a:t>
            </a:r>
            <a:r>
              <a:rPr lang="en-US" sz="1800" dirty="0"/>
              <a:t> the brains out, had I so sworn as you </a:t>
            </a:r>
            <a:br>
              <a:rPr lang="en-US" sz="1800" dirty="0"/>
            </a:br>
            <a:r>
              <a:rPr lang="en-US" sz="1800" dirty="0"/>
              <a:t> 59   Have done to this.</a:t>
            </a:r>
          </a:p>
        </p:txBody>
      </p:sp>
    </p:spTree>
    <p:extLst>
      <p:ext uri="{BB962C8B-B14F-4D97-AF65-F5344CB8AC3E}">
        <p14:creationId xmlns:p14="http://schemas.microsoft.com/office/powerpoint/2010/main" val="29955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253</TotalTime>
  <Words>283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Macbeth: Unsexed Act 1, Scenes 5-7</vt:lpstr>
      <vt:lpstr>A brief overview</vt:lpstr>
      <vt:lpstr>Speaker</vt:lpstr>
      <vt:lpstr>Occasion</vt:lpstr>
      <vt:lpstr>Audience</vt:lpstr>
      <vt:lpstr>Purpose</vt:lpstr>
      <vt:lpstr>Subject</vt:lpstr>
      <vt:lpstr>The footage</vt:lpstr>
      <vt:lpstr>The unsexing</vt:lpstr>
      <vt:lpstr>Rhetoric</vt:lpstr>
      <vt:lpstr>Tone</vt:lpstr>
      <vt:lpstr>Works cited</vt:lpstr>
    </vt:vector>
  </TitlesOfParts>
  <Company>Moeller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Macbeth: Unsexed Act 1, Scenes 5-7</dc:title>
  <dc:creator>Pappalardo, Joseph 2014</dc:creator>
  <cp:lastModifiedBy>Eble, Eric (Faculty)</cp:lastModifiedBy>
  <cp:revision>36</cp:revision>
  <dcterms:created xsi:type="dcterms:W3CDTF">2013-09-20T16:51:19Z</dcterms:created>
  <dcterms:modified xsi:type="dcterms:W3CDTF">2013-10-04T17:53:17Z</dcterms:modified>
</cp:coreProperties>
</file>