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6" r:id="rId9"/>
    <p:sldId id="268" r:id="rId10"/>
    <p:sldId id="270" r:id="rId11"/>
    <p:sldId id="272" r:id="rId12"/>
    <p:sldId id="274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19.7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4B200F7-C6D4-4412-B39C-A8B8C280E680}" emma:medium="tactile" emma:mode="ink">
          <msink:context xmlns:msink="http://schemas.microsoft.com/ink/2010/main" type="writingRegion" rotatedBoundingBox="17578,390 23305,258 23351,2243 17624,2375"/>
        </emma:interpretation>
      </emma:emma>
    </inkml:annotationXML>
    <inkml:traceGroup>
      <inkml:annotationXML>
        <emma:emma xmlns:emma="http://www.w3.org/2003/04/emma" version="1.0">
          <emma:interpretation id="{5A7C83FC-634B-4171-8C03-1FD55FB6DB79}" emma:medium="tactile" emma:mode="ink">
            <msink:context xmlns:msink="http://schemas.microsoft.com/ink/2010/main" type="paragraph" rotatedBoundingBox="17578,390 23305,258 23324,1070 17597,12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FA6D15-0E3C-4272-94E1-E2D290ADE57E}" emma:medium="tactile" emma:mode="ink">
              <msink:context xmlns:msink="http://schemas.microsoft.com/ink/2010/main" type="line" rotatedBoundingBox="17578,390 23305,258 23324,1070 17597,1203"/>
            </emma:interpretation>
          </emma:emma>
        </inkml:annotationXML>
        <inkml:traceGroup>
          <inkml:annotationXML>
            <emma:emma xmlns:emma="http://www.w3.org/2003/04/emma" version="1.0">
              <emma:interpretation id="{98454F1A-F655-4C75-825B-1E953D6FDCC6}" emma:medium="tactile" emma:mode="ink">
                <msink:context xmlns:msink="http://schemas.microsoft.com/ink/2010/main" type="inkWord" rotatedBoundingBox="17580,456 20409,391 20426,1104 17596,1169"/>
              </emma:interpretation>
              <emma:one-of disjunction-type="recognition" id="oneOf0">
                <emma:interpretation id="interp0" emma:lang="en-US" emma:confidence="1">
                  <emma:literal>201254</emma:literal>
                </emma:interpretation>
                <emma:interpretation id="interp1" emma:lang="en-US" emma:confidence="0">
                  <emma:literal>201256</emma:literal>
                </emma:interpretation>
                <emma:interpretation id="interp2" emma:lang="en-US" emma:confidence="0">
                  <emma:literal>2001254</emma:literal>
                </emma:interpretation>
                <emma:interpretation id="interp3" emma:lang="en-US" emma:confidence="0">
                  <emma:literal>2012254</emma:literal>
                </emma:interpretation>
                <emma:interpretation id="interp4" emma:lang="en-US" emma:confidence="0">
                  <emma:literal>2011254</emma:literal>
                </emma:interpretation>
              </emma:one-of>
            </emma:emma>
          </inkml:annotationXML>
          <inkml:trace contextRef="#ctx0" brushRef="#br0">18 111 27,'-18'2'28,"18"-2"0,0 0-16,0 0-4,0 0-1,-10-22-1,10 22-1,0 0 0,18-20-2,-18 20 0,26-22-1,-7 6 0,3 6-1,4-2 0,2 8 0,2-2 0,1 6-1,-3 2 0,0 4 0,-8 4 0,0 4 1,-9 4-1,-9 6 1,-12 8-1,-7 6 0,-7 0 1,-4 10-2,-4 2 1,-1 3 0,3 3 0,4-4-1,6-2 1,8-2 0,6-4 0,8-4 0,8-8 0,4-6 0,8-8 0,4-6 0,5-10 0,-1-4 0,4-6 0,-4-6-1,7 2-4,-15-22-11,12 14-16,-14-12-1,6 4 1,-7-8 11,1 2 21</inkml:trace>
          <inkml:trace contextRef="#ctx0" brushRef="#br0" timeOffset="380.0218">651 205 54,'0'0'32,"-8"22"0,4 2-22,-12-4-4,10 12-2,-2-3-1,10 7-2,0-2 1,8 0-1,6-8 0,8-4-1,5-8 0,5-10 0,4-12 1,-1-4-1,3-8 0,-6-6 0,-6 0 0,-9-2 1,-11-6-1,-8-1 0,-11 5 1,-7 0-1,-10 6 0,-4 4 0,-4 2 0,3 6 0,3 14-1,2-2-2,14 20-5,-12-14-20,26 16-5,0-22 0,14 28 0,-14-28 24</inkml:trace>
          <inkml:trace contextRef="#ctx0" brushRef="#br0" timeOffset="742.0423">1040 119 52,'0'0'31,"4"30"-1,-4-30-23,7 44-3,-5-20 0,6 16-1,-6-4 0,2 9 0,-2-5-2,0 2 0,-2-6 0,0-6-2,0-2 0,0-28-2,12 36-9,-12-36-19,0 0-1,18-26 0,-2 2 5,-4-12 27</inkml:trace>
          <inkml:trace contextRef="#ctx0" brushRef="#br0" timeOffset="1096.0627">1331 91 49,'24'-10'30,"-24"10"2,32-12-25,-32 12-2,34-8-1,-34 8-1,33 10 0,-33-10-1,18 28 0,-16-6-1,-2 8 0,-6 2 0,-2 2 0,-6 8-1,0 0 1,-3 1-1,5 3 0,2-6 0,4-2 1,8-6-1,4-4 1,10-8-1,9-6 0,7-8 1,6-6-1,6-6-2,-1-20-8,7 14-23,3-16 0,1 2 0,-8-8 0,5 0 33</inkml:trace>
          <inkml:trace contextRef="#ctx0" brushRef="#br0" timeOffset="1721.0985">2321 41 72,'0'0'33,"0"0"-11,0 0-15,0 0-2,-23-2-1,23 2-1,-32 32-1,8-8-1,-6 2 0,-1 6-1,-1 0 1,4 2-1,4-4 0,6-2 0,14-4 0,10-3-1,12-3 1,8-4-1,10-4 1,7-2 0,1 2-1,-2-4 2,-1 4-1,-9 2 0,-6 0 0,-26-12 0,22 34 0,-24-12 1,-12-2-1,-6 4 0,-6 0 0,-6 0 1,-7-2-1,3-4-1,2-4 0,3-8-1,11 2-2,0-20-4,20 12-8,8-28-16,12 2-1,-2-14-1,13 0 15,1-6 19</inkml:trace>
          <inkml:trace contextRef="#ctx0" brushRef="#br0" timeOffset="2124.1215">2506 131 64,'0'0'33,"16"18"-15,-16-18-7,10 36-2,-8-14-4,10 12-1,-4 0-1,7 4-1,-1-5-1,2-1 0,2-6-1,2-10-1,0-4-1,-20-12-2,43-10-4,-31-20-4,18 14-5,-24-34-2,20 21 1,-26-27 2,20 18 6,-18-4 5,2 6 7,0 16 6,-16-8 7,12 28 4,0 0 0,-4 30-2,-14-10-4,22 26-3,-20-2-5,14 12 0,-6 1-2,6 3-2,-2-8 0,6-8-1,0-6-1,2-12-3,12 0-5,-16-26-22,0 0-3,26-16-1,-4-2 0,-5-14 28</inkml:trace>
        </inkml:traceGroup>
        <inkml:traceGroup>
          <inkml:annotationXML>
            <emma:emma xmlns:emma="http://www.w3.org/2003/04/emma" version="1.0">
              <emma:interpretation id="{3A97583D-3D93-475D-AE3D-C2618784A5B6}" emma:medium="tactile" emma:mode="ink">
                <msink:context xmlns:msink="http://schemas.microsoft.com/ink/2010/main" type="inkWord" rotatedBoundingBox="20622,320 23305,258 23324,1070 20641,1133"/>
              </emma:interpretation>
              <emma:one-of disjunction-type="recognition" id="oneOf1">
                <emma:interpretation id="interp5" emma:lang="en-US" emma:confidence="0">
                  <emma:literal>Nosiest</emma:literal>
                </emma:interpretation>
                <emma:interpretation id="interp6" emma:lang="en-US" emma:confidence="0">
                  <emma:literal>Noblest</emma:literal>
                </emma:interpretation>
                <emma:interpretation id="interp7" emma:lang="en-US" emma:confidence="0">
                  <emma:literal>Nonets</emma:literal>
                </emma:interpretation>
                <emma:interpretation id="interp8" emma:lang="en-US" emma:confidence="0">
                  <emma:literal>Nougats</emma:literal>
                </emma:interpretation>
                <emma:interpretation id="interp9" emma:lang="en-US" emma:confidence="0">
                  <emma:literal>Nougat</emma:literal>
                </emma:interpretation>
              </emma:one-of>
            </emma:emma>
          </inkml:annotationXML>
          <inkml:trace contextRef="#ctx0" brushRef="#br0" timeOffset="2664.1524">3085 187 56,'0'26'34,"-4"-6"0,4 24-23,-6-12-6,6 17-1,-7-5-1,7 8 0,-6-6-2,2-4 1,0-8-1,2-6-1,2-28 0,-4 22 0,4-22 0,2-22 0,-2-4 0,2-10 0,0-6 0,-2-8 0,0-2 0,0-2 0,2 1 0,-2 9 0,2 6 1,0 16-1,-2 22 1,19-8 0,-7 26 0,2 8-1,4 10 1,4 6 0,2 7-1,0-3 0,1-6 0,-1-2 1,0-12-1,0-6 0,-4-12 1,3-14-1,-23 6 0,34-46 1,-24 10 0,-2-10-1,-6-10 0,0 1 0,-2 5 0,-6 6 0,6 8-1,-4 10-3,4 26-10,0 0-21,36 12-1,-36-12-1,45 26 1,-15-20 36</inkml:trace>
          <inkml:trace contextRef="#ctx0" brushRef="#br0" timeOffset="3912.2238">3780 21 39,'8'-24'33,"-8"24"2,0 0-17,0 0-7,14 28-3,-16-6-1,10 22-2,-8 0-2,4 16 0,-8 8-2,2 5 1,-2-1-2,0-2 1,0-8-1,-2-10 0,6-8-1,-2-16-1,2-28-1,0 0-2,0 0-3,0-34-8,10 8-18,-24-22 0,6 6 0,-16-16 6,6 16 28,-23-18 0,11 15 0,-6 9 0,-6 0 0,9 10 17,5 4 12,28 22 1,-28-38-10,28 38-5,22-24-5,10 14-3,3-14-2,13 6-1,0-6-1,9 6-1,-3 0 0,1 6-1,-7 6-1,-6 2 0,-5 8-1,-9 0 0,-6 2-1,-22-6 0,20 16-1,-20-16 0,0 0 0,0 0 0,-6 20 0,6-20 1,-10 18 1,10-18 0,-6 34 1,8-4 1,-6 4 0,4 8 0,0 6 1,2 4-1,-2 1 0,2-1 1,-2-8-1,0-4 0,2-8-1,0-10 0,-2-22 0,0 0-1,0 0 0,0 0 0,18-34 0,-18 2-1,6 2 1,-2-2-1,2 4 1,-2 4 0,2 4 1,-6 20-1,21-16 1,-21 16 1,28-4-1,-28 4 0,34-13 1,-14 1-1,0-4 0,-2-10 0,1 0 0,-7-6 0,0 0 1,-2 0-1,-8 2 2,0 6 0,-6 2 0,4 22 1,0 0 0,0 0 1,-18 32 0,16 4-1,-4 8 0,6 12-1,0 4 0,2 5 0,2-3-2,4-6 0,0-4-1,4-14-2,8 0-7,-20-38-23,26 16-2,-12-34 1,9-6-1,-7-20 32</inkml:trace>
          <inkml:trace contextRef="#ctx0" brushRef="#br0" timeOffset="4324.2472">4548-3 74,'0'0'35,"-24"-16"0,24 16-27,-32 18-4,14 2 0,-7 2-2,7 6 0,0 0-1,6 4 0,6-2-1,6-4 0,10-6-1,-10-20 0,40 22-1,-13-20 1,3 2-1,-2-6 1,-2 4-1,-6 2 1,-20-4 0,25 24 1,-25-2 0,-6 11 0,-7 3 1,1 4 0,-4 2 0,2 0 0,2-4 0,6-2 0,6-8 0,4-8 0,-4-20-1,26 16-1,-6-22 1,3-10-1,3 2-2,-6-22-8,18 12-24,-14-18 0,5 8-1,-7-6-1,6 2 35</inkml:trace>
          <inkml:trace contextRef="#ctx0" brushRef="#br0" timeOffset="4716.2698">4915-82 82,'0'0'36,"-34"2"-2,34-2-29,-37 32-2,21-8-1,-2 8-2,4 2 1,6 4-1,2 0 0,6-6 0,6-2-1,8-4 0,2-8 0,12-6 0,-3-2 0,3-2 1,-2 0-1,-2 2 1,-4 0 1,-20-10-1,23 35 1,-23-11 0,-6 6 1,-6 2-2,-5-2 1,-1 0-1,-2-2 1,4-2-2,0-8 0,16-18-2,-22 2-4,22-2-27,14-34-2,2 4 0,-2-20 0,12-2 27</inkml:trace>
          <inkml:trace contextRef="#ctx0" brushRef="#br0" timeOffset="4927.2818">5167-66 84,'-8'20'38,"10"26"-1,-16-2-30,8 14-3,-2 8-1,2 6-1,0 2-1,2 1-1,2-7 0,0-10-1,6-6-3,-2-20-4,18-4-29,-20-28 0,32-4-1,-14-30-1,12-6 28</inkml:trace>
          <inkml:trace contextRef="#ctx0" brushRef="#br0" timeOffset="5791.3313">5659-92 45,'18'-27'32,"-18"1"-3,18 22-14,-26-18-5,8 22-1,2-22-4,-2 22 0,-18 0-1,18 0-2,-44 26 1,11-2-1,-7 6 0,-4 9-1,-1 3 0,3 0 0,6-4-1,6-6 0,9-2 0,15-10 0,6-20-1,35 22 1,-3-22 0,10 0 0,5-2 0,3 0 0,0 2 0,-5 2 0,-9 4 0,-8 2 0,-10 6 0,-8 6 1,-12 2-1,-10 4 0,-10 4 0,-6 4 0,-6 5-1,-7-5-1,5 10-4,-16-18-27,17 14-4,-5-12 0,12 0 1,-4-12 23</inkml:trace>
        </inkml:traceGroup>
      </inkml:traceGroup>
    </inkml:traceGroup>
    <inkml:traceGroup>
      <inkml:annotationXML>
        <emma:emma xmlns:emma="http://www.w3.org/2003/04/emma" version="1.0">
          <emma:interpretation id="{B2C1EDEB-B38C-4C43-B315-2886E8B6EE38}" emma:medium="tactile" emma:mode="ink">
            <msink:context xmlns:msink="http://schemas.microsoft.com/ink/2010/main" type="paragraph" rotatedBoundingBox="18595,1573 22671,1263 22738,2149 18663,245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CBBFFE2-147F-428C-8427-26D7BA7B4DC9}" emma:medium="tactile" emma:mode="ink">
              <msink:context xmlns:msink="http://schemas.microsoft.com/ink/2010/main" type="line" rotatedBoundingBox="18595,1573 22671,1263 22738,2149 18663,2459"/>
            </emma:interpretation>
          </emma:emma>
        </inkml:annotationXML>
        <inkml:traceGroup>
          <inkml:annotationXML>
            <emma:emma xmlns:emma="http://www.w3.org/2003/04/emma" version="1.0">
              <emma:interpretation id="{E6F5BD08-C433-4AE7-AF24-11B902E937F4}" emma:medium="tactile" emma:mode="ink">
                <msink:context xmlns:msink="http://schemas.microsoft.com/ink/2010/main" type="inkWord" rotatedBoundingBox="18595,1573 22671,1263 22738,2149 18663,2459"/>
              </emma:interpretation>
              <emma:one-of disjunction-type="recognition" id="oneOf2">
                <emma:interpretation id="interp10" emma:lang="en-US" emma:confidence="1">
                  <emma:literal>Question</emma:literal>
                </emma:interpretation>
                <emma:interpretation id="interp11" emma:lang="en-US" emma:confidence="0">
                  <emma:literal>Quest on</emma:literal>
                </emma:interpretation>
                <emma:interpretation id="interp12" emma:lang="en-US" emma:confidence="0">
                  <emma:literal>Quest! on</emma:literal>
                </emma:interpretation>
                <emma:interpretation id="interp13" emma:lang="en-US" emma:confidence="0">
                  <emma:literal>Quest' on</emma:literal>
                </emma:interpretation>
                <emma:interpretation id="interp14" emma:lang="en-US" emma:confidence="0">
                  <emma:literal>Questa on</emma:literal>
                </emma:interpretation>
              </emma:one-of>
            </emma:emma>
          </inkml:annotationXML>
          <inkml:trace contextRef="#ctx0" brushRef="#br0" timeOffset="6547.3745">1228 1142 48,'-12'-20'34,"12"20"1,0 0-20,-36-14-7,36 14-2,-27 26-2,11 11 0,-6 11-3,2 16 1,-4 10-2,8 10 1,3 6-1,13 3 1,11-9-1,11-10 0,14-16 0,12-20 0,13-20 0,9-20 0,5-24 0,4-14 0,-3-16 1,-5-14-2,-13-8 2,-13-3-1,-19 3 1,-22 2-1,-26 10 1,-19 6-1,-17 18 0,-13 16 0,-3 20-1,-7 12 0,11 20-3,1 4-5,33 28-27,-5-4 0,23 8-1,6-10 1,18-10 35</inkml:trace>
          <inkml:trace contextRef="#ctx0" brushRef="#br0" timeOffset="6819.3901">1476 1485 74,'0'0'37,"-2"32"-1,0-12-32,20 15 0,2 3-2,8 8 0,1 2-1,1-2-1,0-4-1,0-6-1,5-6-3,-15-26-9,8 2-22,-10-18 0,4 0 0,-14-20 7,8-4 29</inkml:trace>
          <inkml:trace contextRef="#ctx0" brushRef="#br0" timeOffset="7116.4071">1929 1365 57,'11'32'34,"-9"0"0,12 18-26,-8 2-4,8 9-1,0-5-1,4-2 0,0-12-1,10-10 0,3-10-1,1-16 0,0-16 0,0-16-1,3-12 2,-3-6-1,-6-10 0,-10-9 0,-8-1 1,-6-2-1,-8 2 1,-4 10-2,-6 8-1,-6 4-3,22 42-14,-26-28-15,26 28 0,0 0-1,-6 24 18</inkml:trace>
          <inkml:trace contextRef="#ctx0" brushRef="#br0" timeOffset="7555.4322">2720 1157 58,'0'0'37,"0"0"-1,-33 14-18,13-2-13,-8-2-2,0 10-1,-4 4 0,3 6-1,1 2-1,8 2 1,10-2-2,8-8 0,10-4 1,12-6-1,8-8 0,5-6 1,3-4-1,0-2 0,-6 2 1,-1 4-1,-11 4 1,-18-4 1,14 26-1,-14 0 0,-6 0 1,-2 8 0,2-2-1,-2 5 1,2-3 0,8-4-1,0-4 0,-2-26 0,32 26-1,-12-28-1,12-4-3,-3-28-10,17 6-21,-10-18 0,11-3 0,-9-9 7,6 2 29</inkml:trace>
          <inkml:trace contextRef="#ctx0" brushRef="#br0" timeOffset="7891.4514">3189 1146 74,'-26'2'36,"26"-2"-1,-44 25-27,24-3-3,-7 0-3,7 6 1,0 0-2,8 2-1,6-4 0,8-2 0,10-6 0,6-6 0,11-6-1,3-6 1,4 0-1,0-2 1,-1 4-1,-3 0 1,-6 6 0,-8 8 0,-6 6 1,-10 4 0,-8 4 0,-4 4-1,-6 0 1,-2-1-1,0-1 0,2-8 0,2-6-2,14-18-3,-4 20-11,8-38-20,16 0 0,-4-16-1,14-2 5,-4-19 32</inkml:trace>
          <inkml:trace contextRef="#ctx0" brushRef="#br0" timeOffset="8314.4754">3357 1239 83,'0'0'37,"26"-2"-1,2-10-31,17 2-1,3-6-1,8-2-1,-1-2-1,1-1-1,-5 7-2,-7-4-4,8 22-12,-21-16-19,5 8-1,-18-4 1,6 10 5,-24-2 32</inkml:trace>
          <inkml:trace contextRef="#ctx0" brushRef="#br0" timeOffset="8102.4635">3585 1223 84,'0'0'38,"12"38"-1,-16-8-30,8 14-1,-8 6-3,2 10-1,-4 0 0,-1 11-1,1-7-1,2-6-1,0-6-2,0-16-2,8-4-5,-4-32-28,0 0 0,-6-30-1,14 0 1,-12-22 31</inkml:trace>
          <inkml:trace contextRef="#ctx0" brushRef="#br0" timeOffset="8523.4875">3976 1122 81,'-2'45'37,"-8"-3"1,12 14-33,-13-2-1,5 4-2,0-2 0,4-4-2,2-4 0,0-16-4,12 5-9,-12-37-24,25 2 0,-11-26-1,16-3 0,-10-17 37</inkml:trace>
          <inkml:trace contextRef="#ctx0" brushRef="#br0" timeOffset="8839.5055">4222 1251 79,'-4'42'38,"-13"-4"-1,13 16-30,-6-6-4,8-4-1,6-4-1,6-6-1,13-7-1,1-19 1,8-12-2,0-15 1,3-13 0,-1-4 0,-4-6 0,-6-10 1,-12-2 0,-10-2-1,-10 6 2,-10 6-1,-6 10 1,-4 7-1,-5 11 1,3 10-1,4 14-2,2 6-2,22 19-10,-2-13-22,18 6-1,-14-26 1,44 22 4,-11-26 32</inkml:trace>
          <inkml:trace contextRef="#ctx0" brushRef="#br0" timeOffset="9401.5378">4661 1155 86,'0'0'38,"0"42"-2,-10-10-29,4 14-3,-4 4-2,0 4 0,2 2-1,0-6 0,0-8-1,4-6 0,6-9-1,-2-27 1,0 0 0,0 0-1,24-16 1,-14-7-1,-2 1 1,0-2 0,-6-6 0,0 4 0,-4-2 0,-2-2 1,-4 0-1,0 2 1,0-2 0,2-4-1,0 2 1,4 2 0,0 4-1,2 6 1,0 20 0,10-21-1,-10 21 0,28 19 1,-28-19-1,40 42 0,-12-12-1,5 4 1,3 0 0,4-4 0,1-2 0,-5-6 0,4-2 0,-5-10 0,-5-8 1,-2-6-1,-6-8 0,-2-8 0,-8-8 1,-2-6 0,-5-8-1,-5-6 1,-5-4 0,1 1 0,-2 1 0,0 6-1,0 8 0,0 6 0,6 12-3,-6-4-4,24 20-31,-18 2-2,0 0 0,6-20-2,-6 20 25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8:09.456"/>
    </inkml:context>
    <inkml:brush xml:id="br0">
      <inkml:brushProperty name="width" value="0.07938" units="cm"/>
      <inkml:brushProperty name="height" value="0.15875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5 36 46,'0'0'17,"-8"-18"-2,8 18-4,0 0-1,0 0-4,16-19 0,-16 19-2,22 2-1,-1 6 0,-3-6 0,14 11 0,2-9 1,11 8-1,5-6 0,12 0 0,3-4-1,12 0 0,7-4 0,9-2-1,2-4 0,6 0 0,1-4-1,-3 8 0,0-3 1,-2 5-2,-9 2 1,-5 4 0,-6 3 0,-11-1 0,-5 0 0,-9 0 0,-6 2 0,-9-4 0,-7-2 0,-4 0 0,-6 0-1,-2-2 1,-18 0-2,29 0 0,-29 0-2,0 0-2,30 4-11,-30-4-15,0 0 0,0 0-1,0 0 14,0 0 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8:27.354"/>
    </inkml:context>
    <inkml:brush xml:id="br0">
      <inkml:brushProperty name="width" value="0.07938" units="cm"/>
      <inkml:brushProperty name="height" value="0.15875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75 39,'0'0'16,"0"0"-4,0 0-1,0 0-2,8 22-2,-8-22-1,0 0-1,0 0 0,20 15-1,-20-15 0,0 0 0,24 4 0,-24-4-2,29-2 1,-11 2-2,-18 0 0,28-4 0,-28 4 0,30-2-1,-30 2 0,33 0 1,-15 0-1,-18 0 1,38 0-1,-16-2 1,0 0-1,0 1 1,-1-3-1,1-2 1,-2 2-1,2-2 1,-4 2-1,4 0 0,-3 2 0,-1 0 0,0 4 0,-18-2 0,28 2 0,-28-2 0,28 2 0,-28-2 1,33-2-1,-33 2 1,34-6-1,-14 2 0,2-2 0,0 4 0,-1 0 1,-1 2-1,2-2 0,0 2 0,0 0 1,2 2-1,-1-2 0,-1 2 1,0-2-1,-2-2 0,2 0 1,-2 2-1,-20 0 1,35-2 0,-35 2-1,36-4 0,-18 4 0,0 0 1,2 0-1,1 2 0,-1-2 0,-2 0 0,2 2 1,-20-2-1,34 0 0,-34 0 0,31 2 0,-13-2 1,-18 0-1,34 0 0,-16-2 0,2 2 0,4 2 0,-3 0 1,1-2-1,-4 2 0,0 2 0,-18-4 0,32 10 0,-32-10 0,31 8 0,-31-8 0,30 8 0,-10-6 0,0 2 0,0-2 0,2 2 0,3 0 0,1-3 0,-2 5 0,2 0 0,-2 0 0,-1 0 0,3 0 0,-4-2 0,0 0 0,0-4 0,-1 0 0,5-4 1,-2 2-2,-2-2 1,2 0 0,3 0 1,-3 2-1,2 2 0,2 0 0,-2 2 0,3-2 0,-1 0 0,-4 2 0,2 0 0,-2-2 0,1 2 0,-3-6 0,-2 2 0,0 0 0,-2-2 0,4 0 1,-1 0-1,1-2 0,0 3 0,2-1 0,0 2 0,-2 0 0,3 2 0,-1 0 0,0-2 0,-2 4 1,0-2-1,-1 2 0,1-2 0,0 0 0,-2 0 0,0 0 0,0 0 0,1-2 0,1 2 0,2 0 0,-2 0 0,-2 0 0,4 0 0,1 2 0,-5-2 0,-2 2 0,0-2 0,-18 0 1,34 2-1,-34-2 0,33 2 0,-33-2 0,32 0-1,-14-2 2,0 2-1,0-2 0,0-2 0,3 2 0,-21 2 0,34-2 0,-34 2 0,28-2 0,-28 2 0,30 2 0,-30-2 0,24 2 0,-24-2 0,29-4 0,-29 4 0,28 0 0,-28 0 0,32-4 0,-14 4 0,-18 0 0,35-2 0,-35 2 0,36 2 0,-16 0 0,0 2 0,0-4 0,-2 0 0,3 2 0,-3-2 0,2 0 0,-20 0 0,32 2 0,-32-2 0,32 0 0,-32 0 0,35 6 0,-15-6 0,0 2 0,0-2 0,0-2 0,1 0 0,1 2 0,0-2 0,-2 0 0,-2 2 0,0 0 0,2-2 0,-1 4 0,-1 0 0,0-2 0,2 2 0,-20-2 0,34 2 0,-13 0 0,-21-2 0,34 3 0,-16-1 0,0 0 0,2 0 0,0 0 0,3 0 0,1 0 0,0 0 1,2 0-1,0-2 0,3 0 1,1-2-1,2 0 0,0-2 0,3-2 1,-1 3-1,2-3 0,0-2 1,1 4-1,-1-2 1,2 2-1,3 0 0,-1 0 0,0 0 1,-1 2-1,1 2 0,-2 0 0,-2-2 0,-3 0 0,-1 2 0,-2 0 1,-2 0-1,1 0 0,-3 2 0,0-2 0,0 2 0,0-2 0,-3 0 0,3 4 0,-4-2 0,0 0 1,-2-2-1,5 4 0,-3-2-1,0 0 1,2 2 0,0-2 0,1-2 0,1 2 0,0 2 0,0-4 1,-2 2-1,3 0 0,-1 0 0,-2 0 0,2 0 0,0 0 0,1 0 0,-1-1 0,2 3 1,0-2-1,0-2 0,3-2 0,-3 2 0,0-2 0,4-1 0,1-5 0,-1 2 0,2-4 0,-2 4 1,3 0-1,1 0 0,0 2 0,-4 0 0,1 2 0,-3-2 0,2 4 0,-4 0-1,1 0 1,-1 2 1,-2-2-1,2-2 0,-1 2 0,1 0 0,2-2 0,-2 0 0,2 0 0,3 0 0,-1 0 0,2 2 0,3-2-1,-1 1 2,2-1-1,0-2 0,3 4 0,-3-2 0,2 2 0,-1-4 0,1 4 0,-2-2 0,1 0 0,-1 0 0,2 0 0,-1 0 0,3-2 0,0 4-1,1-2 1,-1 2 0,-2 0 0,0 2-1,1 0 1,-3 0 0,-4 2 0,3 0 0,-5 0 0,0 0 0,0 0-1,1-1 1,-3 1 0,0-4 0,0 4 1,-1-4-1,-1 2 0,0 0 0,0-2 0,1 0 0,-3 0 0,-2 2 0,4 0 0,-2 0 0,1-2 0,-3 0 0,0 2 0,2 0 0,0 0 0,3 0 0,-3 0 0,4-4 0,2 4 0,1-2 0,3 0 1,-2-2-1,2 0 0,1 4 0,3-6 0,0 4 0,1-2 0,-1 2-1,0 0 2,3 0-1,-3 0 0,2-2 0,-1 4 0,1-2 1,2 2-1,3-2 0,-1-2 0,-2 0 0,3 0 0,-3 2 1,4-2-1,-1 0-1,-1 0 1,-2 2 0,3-2 0,-1 0 1,1 0-1,-1 2 0,-2-2 0,-1-1 0,-3 3 0,2-4 0,-3 2 1,-1 4-2,-2-2 2,-2 0-1,1 0-1,-1 2 1,-2-2 0,-2 3 0,3-1 0,-3-2 0,2 0 0,-2 0 0,1 0 0,-3-2 1,0 2-1,0-1 0,-1 1 0,-1-2 0,-4 0 0,2 2 0,0 2 1,-1-2-1,-1 0 0,2 0 0,-4-2 0,0 0-1,2 0 1,0 0 0,0-2 0,2 0 0,-2 0 0,0 0 1,2 4-1,3 0 0,-1-2 0,0 2 0,0 0 0,0 0 0,1 2 0,1 0 0,0-2 1,2 0-1,-1-2 0,1 2 0,0-2 0,0 0 0,3 2 0,-1 2 0,-2-2 0,-2-2 0,1 4 0,-3 0 0,0 0 1,2 0-1,-6-4 0,3 2-1,-1 0 1,2 0 1,0 0-1,-2-2-1,3 2 2,-1 0-1,2 0 0,-2 0 0,2 0 0,1 0 0,1 0 0,2 0 1,0-2-1,3 2 0,-3 0 0,2 0 0,-2 2 0,3 0 0,-1-2 1,0 2-2,-2 0 2,1-2-1,-1 0 0,2 0 0,-4 0 1,1 0-1,-1 2 0,0-2 1,-2 0-1,1 0 0,-1 2 0,0-2 0,0 0 0,1 0 1,-1-2-1,0 4 0,4-4 0,1 0 0,1 0 0,-2-2 0,2 4 0,1-2 0,-1 0 0,0 0 0,-2 2 0,3 2 0,-3 0 0,0 2 1,2 0-1,1 0 0,-1 2 0,2-2 0,1 0 0,1-1 0,-2 1 0,2-2 1,5 0-1,-3-2 0,2 2 0,1 2 0,-1-2 0,0 2 0,1-2 0,-3 4 0,-2-2 0,1 0 0,-1 0 1,0-4-1,-1 2 0,-1 0 0,0-2 0,0-4 0,5 4 0,-3 0 0,2 0 1,-1 0-1,1-2 0,-2 2 0,3 2 0,-1 0 0,-2 0 0,1 0 0,1 0 0,2-4 0,3 2 0,-3 0 1,2 0-1,3-2 0,-1 2 0,2-2 1,1 0-1,-1 2 0,0-2 0,3 2 0,1 0 1,1-2-1,-5 0 0,4 0 0,1 0 0,-1 4 0,-1-2 0,1-2 0,-1 0-1,-1 0 1,0 2 0,-1-4 1,-1 4-1,-2-4 0,3 2 1,-5 2-2,5 0 1,-5 0 0,-2 2 0,1 0 0,-1-2 0,0 0 1,1 2-1,-1-2 0,0-2 0,-3 2 0,1 0 0,-2-2 0,-2 2 0,-3 0 0,-3 0 0,0 0 1,-2 2-1,1-2 0,3 0 0,2 2 0,0-2 0,5 2 0,-1-4 0,4 2 0,1-2 0,1 0 0,-4 2 0,5 0 0,-3-2 0,0 4 0,1-2 0,-1 0 0,2 4 0,1-2 0,-1 0 1,0 2-1,1-4 0,1 2 0,-1 0 0,-1-2 1,0 0-1,-1 0 0,-3 0-1,2 0 1,-3 0 0,-3 0 1,0 0-1,0 0 0,1 0 0,1 0 0,4-2 0,1 0 0,-1 0 0,4 4-1,-1-4 1,-1 2 1,-2-4-1,1 6-1,-9-2 1,0 2 1,1-2-1,-1 0 0,0-2-1,0 2 1,5 0 0,3-2 1,-2 2-1,5 0 0,1 0 0,2-2 0,-1 2 0,1 0 0,-6 2 0,-1 0 0,1-2 0,-4 0 0,-3 2 0,-1-2 0,0 2 1,1 0-1,1-2 0,4-2-1,4 2 1,3 0 0,1 2 0,5-2 0,-3 0 0,-2-2 0,1 2 0,-1 2 0,-5 0 1,-3-2-1,2 2-1,1-2 1,1 0 0,4 0 0,1 0 0,3 0 0,2-2 0,1 2 0,3-2 0,-3 4 0,-3-2 0,-1 2 0,-3 0 0,-4 0 0,-3-2 0,-5 2 0,2-2 0,1 0 0,-3 0 0,4 2 0,0-2 0,5 0 0,1 0 0,1 2 0,1-2 0,0 0 0,5 0 0,-3-2 0,3 2 0,-1-2-1,-4 2 1,-1-2 0,-3 4 0,-6-2 0,-1 0-1,-5 4 1,-6-2-1,-2 2 0,-4-4-2,3 4-4,-23-4-17,2-18-13,-2 18-1,-29-34 0,1 7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8:38.740"/>
    </inkml:context>
    <inkml:brush xml:id="br0">
      <inkml:brushProperty name="width" value="0.07938" units="cm"/>
      <inkml:brushProperty name="height" value="0.15875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9 0 42,'0'0'18,"0"0"-4,0 0-2,0 0-3,0 0-2,0 0-1,-8 27-1,8-27 0,-6 20-1,6-20 0,0 0 0,0 0 0,12 20-1,-12-20 0,24-2 0,-6-2-2,8 2 1,0-4-1,5 6 0,-3 0-1,2 2 1,2 0-1,-1 2 1,-3 2-1,-2 0 1,0 0-1,0-2 0,3-2 0,-3 0 1,0-4-1,0 0 0,1 0 1,1-2-1,-2 2 0,0 2 0,-2-2 0,1 0 0,-3 2 0,0-2-1,2 4 2,-2-2-1,0 2 0,1-2 0,-5 0 0,2-2 0,0 2 0,-2-4 0,-18 4 0,30-8 0,-30 8 0,29-8 0,-29 8 0,30-6 0,-30 6 0,26-4 0,-26 4 0,26-4 0,-26 4 0,27-2 0,-27 2 0,30-4 0,-30 4 0,34-4 0,-14 4 0,0 0 0,-2 0 0,3 2 0,-1 0-1,-2 0 1,0 0 1,0-2-2,0 2 1,1-4 1,-19 2-1,36-2 0,-36 2 0,32 2-1,-14-2 1,0 4 0,0 0 0,1 0 0,-1 0 0,0 2 0,6-2 1,-2-2-1,-2 2 0,1-2 0,1 0-1,-2 0 1,2-2 0,-2 0 0,0 0 0,3 0 1,-3-2-1,0 4 0,0-2-1,-2 2 1,0 0 0,-18-2 0,33 2 0,-33-2 0,30 4 0,-30-4 0,26 2 1,-26-2-1,26 2-1,-26-2 1,26 0 0,-26 0-1,29 2 1,-29-2 0,24-2 0,-24 2 0,26 0 0,-26 0 0,28 0 0,-28 0 0,29-2-1,-29 2 2,24 0-2,-24 0 1,22 4 0,-22-4 0,18 4 0,-18-4 0,0 0-1,26 4 1,-26-4 0,24 2 0,-24-2-1,25 2 1,-25-2-1,22 6 1,-22-6-2,0 0 0,18 30-2,-18-30-17,-10 22-12,10-22-2,-16 26 1,16-26 19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7:18.11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E78C748-4BEF-4FFB-B2AF-B4F3B98D4D1C}" emma:medium="tactile" emma:mode="ink">
          <msink:context xmlns:msink="http://schemas.microsoft.com/ink/2010/main" type="writingRegion" rotatedBoundingBox="5513,2595 7311,2595 7311,4269 5513,4269"/>
        </emma:interpretation>
      </emma:emma>
    </inkml:annotationXML>
    <inkml:traceGroup>
      <inkml:annotationXML>
        <emma:emma xmlns:emma="http://www.w3.org/2003/04/emma" version="1.0">
          <emma:interpretation id="{8F406E21-3D0C-4A89-AC88-27E8CF15B446}" emma:medium="tactile" emma:mode="ink">
            <msink:context xmlns:msink="http://schemas.microsoft.com/ink/2010/main" type="paragraph" rotatedBoundingBox="5513,2595 7311,2595 7311,4269 5513,42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8DE926-2E63-4223-B83B-959519214CA6}" emma:medium="tactile" emma:mode="ink">
              <msink:context xmlns:msink="http://schemas.microsoft.com/ink/2010/main" type="line" rotatedBoundingBox="5513,2595 7311,2595 7311,4269 5513,4269"/>
            </emma:interpretation>
          </emma:emma>
        </inkml:annotationXML>
        <inkml:traceGroup>
          <inkml:annotationXML>
            <emma:emma xmlns:emma="http://www.w3.org/2003/04/emma" version="1.0">
              <emma:interpretation id="{187A46BA-C3A3-4E15-BC04-45CE28139A85}" emma:medium="tactile" emma:mode="ink">
                <msink:context xmlns:msink="http://schemas.microsoft.com/ink/2010/main" type="inkWord" rotatedBoundingBox="5513,2595 7311,2595 7311,4269 5513,4269"/>
              </emma:interpretation>
              <emma:one-of disjunction-type="recognition" id="oneOf0">
                <emma:interpretation id="interp0" emma:lang="en-US" emma:confidence="0">
                  <emma:literal>"0</emma:literal>
                </emma:interpretation>
                <emma:interpretation id="interp1" emma:lang="en-US" emma:confidence="0">
                  <emma:literal>^0</emma:literal>
                </emma:interpretation>
                <emma:interpretation id="interp2" emma:lang="en-US" emma:confidence="0">
                  <emma:literal>Bog</emma:literal>
                </emma:interpretation>
                <emma:interpretation id="interp3" emma:lang="en-US" emma:confidence="0">
                  <emma:literal>Tog</emma:literal>
                </emma:interpretation>
                <emma:interpretation id="interp4" emma:lang="en-US" emma:confidence="0">
                  <emma:literal>'0</emma:literal>
                </emma:interpretation>
              </emma:one-of>
            </emma:emma>
          </inkml:annotationXML>
          <inkml:trace contextRef="#ctx0" brushRef="#br0">-10985 2564 19,'2'-28'29,"-2"28"-12,-8-26-2,8 26-4,-8-18-2,8 18-2,-20-14-1,20 14-2,-42 4-2,14 6 0,-11 4-1,-3 6 0,-6 10-1,-5 8 0,-3 8 0,1 6 0,-1 4 0,-1 4 0,5 5 0,4 3 0,7-2 0,5 4 1,8 0-1,12 6 0,12 3 0,12 1 0,18-2 0,10 0-1,23-4 1,15-5 0,19-9 0,10-20 0,14-14 0,6-16-1,2-20 2,0-18-1,-6-24 1,-13-17-1,-9-15 1,-12-14 0,-21-12 0,-17-6 0,-21-5 0,-20 3-1,-22 6 1,-18 5-1,-25 9 2,-13 18-1,-17 16 0,-2 18-1,0 20-1,-3 6-11,15 30-19,9 12-1,13 8-1,17 6 9,12-4 24</inkml:trace>
          <inkml:trace contextRef="#ctx0" brushRef="#br0" timeOffset="803571.9617">-12073 2161 41,'0'0'22,"0"0"-8,-6-18-2,6 18-2,0 0-2,0 0-1,0 0-1,0 0-1,0 0-1,10 18-1,-10-18 0,16 18 0,-16-18-1,22 24 0,-22-24 0,37 30-1,-21-12-1,4 0 1,2 0-1,2 2 0,2-2 0,3-2 1,-3-2-1,2 2 1,-2-4-1,-2-2 1,1 2-1,-3-3 0,-4-3 1,0-2-2,-18-4 1,28 10 0,-28-10 0,22 4 0,-22-4 0,0 0 1,21-2-2,-21 2 1,0 0 0,0 0 0,0 0 0,0 0 0,0 0 0,0 0 1,0 0-1,0 0 1,0 0-1,0 0 1,0 0-1,0 0 0,0 0 0,0 0-1,0 0 1,0 0 1,0 0-1,6-18 0,-6 18 0,0 0 0,0 0 0,0 0 0,0 0 0,0 0 0,-4-25 0,4 25-1,0 0 1,-10-24 0,10 24 0,-11-24 0,11 24 0,-12-26-1,12 26 2,-14-22-1,14 22 0,-14-20 0,14 20 0,0 0 0,-18-20 0,18 20 0,0 0 0,0 0 0,0 0 0,0 0-1,0 0 1,0 0 0,0 0 0,0 0 0,0 0 0,0 0 0,0 0 0,0 0 0,0 0 0,0 0-1,20 14 1,-20-14 0,18 12 0,-18-12 1,22 16-2,-22-16 2,21 18-2,-21-18 1,22 18 0,-22-18 1,18 20-1,-18-20 0,0 0 0,20 24 1,-20-24-1,0 0 1,10 22-1,-10-22 0,0 0 0,0 0 0,0 0 0,0 0 0,-8 19 0,8-19 1,-20 4-1,20-4 0,-32 8 1,12-2-2,-5 2 3,1 4-3,2 2 2,2-2-1,20-12 1,-30 26-1,30-26-1,0 0-1,0 0-31,0 0-2,24-30 0,-16-8-1,4-15 23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44.429"/>
    </inkml:context>
    <inkml:brush xml:id="br0">
      <inkml:brushProperty name="width" value="0.10583" units="cm"/>
      <inkml:brushProperty name="height" value="0.211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-6 143 17,'0'0'10,"0"0"-1,0 0 1,0 0-1,0 0 0,2-22 0,-2 22-2,0 0 0,26-18-2,-26 18-1,18-18-1,-18 18-2,24-14 1,-24 14-1,22-8 0,-22 8-1,31-6 1,-31 6 0,34-4-1,-14 0 1,2 4 1,0-6-1,5 6 0,1-4 0,2 1 0,0 1-1,2 2 1,1-4 0,1 2-1,-2-2 1,-2 2 0,1 0 0,-3 0-1,0-2 1,0 2-1,-1 0 1,1 4-1,0-2 1,4 2 0,-1-2-1,1 2 1,-2 0 0,2 0 0,-3 0 0,1 2 0,-4-4-1,2 2 1,-4-2 0,1 0 0,-3-4 0,2 4 0,-2-4-1,0 4 1,2-4 0,1 4 0,3-2-1,0 2 1,2 2-1,3 2 0,-3-4 1,4 2 0,-2 2 0,1 0-1,-3-4 1,0 4 0,-2-4-1,3 0 1,-1-2 0,0 2 0,0-2-1,1 2 1,1 2-1,4 0 0,-6 5 1,5-1-1,-1 0 0,0 4 0,2-2 0,-1 0 0,-1-4 1,0 2-1,2-4 1,1-2-1,-3 0 1,2-4-1,-1-2 1,-1 2-1,0 2 1,0 0-1,-1 0 0,-1 2 0,-4 0 1,-2 4-1,1 4 1,-5 0-1,-2-2 1,-2 2-1,-18-8 1,30 16-1,-30-16 1,33 8-1,-33-8 1,34 2 0,-34-2-1,34-2 1,-16 0-1,2 0 1,-1 4-1,-19-2 0,32 2 0,-32-2 0,32 2 0,-32-2 0,28 4 1,-28-4-1,24 4 0,-24-4 1,23 4-1,-23-4 0,18 4 0,-18-4 1,0 0-1,24 12 0,-24-12 0,0 0 0,26 6 1,-26-6-1,26 2 0,-26-2-1,35 2 1,-15-2 1,0 0-1,0 2 0,0-2 0,-2-2 0,-18 2 0,33 2 0,-33-2 0,24 0 0,-24 0 0,20 2 0,-20-2 0,20 0 0,-20 0 0,18 0 0,-18 0 0,25 2 0,-25-2 0,28 0-1,-10 0 1,-18 0 0,36-2 1,-16 2-1,3-2 0,-1 2 0,2 0 0,-4 0 0,4 0 0,-2 0 0,3 2-1,-3-2 1,4 0 0,-4 0 0,4-2 1,1 2-1,-1-2 0,2 0 0,0 0-1,2-2 1,-1 0 0,-1 2 0,0 0 0,-2 2 0,-1 0 0,3 2 0,-4 0 0,2 2 0,-2-2 0,1 0 0,-1 0 0,2-2 0,2 0 0,-2-2 0,-1 0 0,3 2 0,0-2 0,4 0 0,-2 0 0,3 2 0,-1-2 0,2 2 0,1 2 0,1-4 0,0 2 0,4 0 0,1 0 0,3 2 0,0-2 0,3-2 0,-1 2 0,3-4 0,-1 4 0,-4-4 0,3 0 0,-5 0 0,-2 4 0,-1-2 0,-1 0 0,2 2 0,1 2 0,-1 0 0,-2 2 0,-2-2-1,3 0 2,-1-2-1,-2 0 0,-3 0 0,1 2 0,-2-4 0,0 0-1,1 2 1,1-2 1,0 2-1,0-2 0,1 2 0,-1-4 0,2 2 0,3 0 0,-1 2 0,-2 0 0,2 0 0,-3 2-1,3-2 1,-2 2 0,-1 0 1,-3 0-1,0 0 0,0 2 0,-3-2 0,1 0-1,0-2 1,0 2 0,-1-2 0,1 0 0,-2-2 0,0 2 1,6-2-2,1 0 2,-1 2-1,2 0 0,1 0 0,-3 0 0,2-2 0,0 2 0,-5 0 0,-1-2 1,-2 2-1,0 0 0,-1-2-1,1 2 1,0 0 0,2 0 0,0 0 0,1 0 1,1-2-1,-4 0 0,2 2 0,1-2 0,-1 0 0,2 0-1,0 2 2,3-2-1,-3 0 0,8 2 0,-3-2 0,1 2 0,-4-2 0,4-2 0,-3 2-1,-1 0 1,0 2 0,-1-2 1,-1 0-1,-2 0 0,2 0 0,-2 2 0,5-2 0,-3 0 0,2 2 0,3 0-1,-3-2 1,0 2 0,4-2 0,-1 2 0,-3 0 0,0 0 0,1 0 0,1-2 0,0 2 0,2-2 0,-1 2 0,1 0 0,-4-2 0,-1 0 0,1 2 0,0-2 0,-2 0 1,1 2-2,-3-2 1,0 0 0,2 2 0,1 0 0,-3 2 0,-2-2 0,0 2 0,0-2 0,1 0 1,-1-2-1,2 2 0,0-2 0,3 0 0,-1 2 0,0-4 0,0 4 0,3 0 0,-1-2 0,2 2 0,3 0 0,-3 0 0,4 0 0,0-2 0,3 0 0,1 0 0,2 0 0,1-4 0,1 2 0,3-2 1,-1 2-1,4 2 0,1 0 0,-1 0 0,1 2 0,-1 0 0,-3 0 0,1 2 0,-2-2 0,-3 2 0,-3 0 0,-2-2 0,-1 4 0,-1-2 0,4 0 0,-5 0 0,3 0 0,-4 0 1,3 0-1,-1-2 0,-2 2 0,1 0 0,-5 2 0,2-2 0,-2 0 0,1 0 0,-1 0 0,0 2 1,1 0-1,-1-4 0,2 0 0,-2 2 0,5 0 1,1-2-1,0 0 0,3 0 0,1-2 1,-2 2-1,3-2 0,-1 0 0,0 0 1,-1 0-1,-1 0 0,0-2 0,-1 2 0,-1 0 0,2 0 0,1 0 0,1 0 0,0 0 0,1 0 1,-3 0-1,2 0 0,1 0 0,-1 0 0,-2-2 0,3 2 0,-1-2 0,3 2 0,-1-3 0,0 3 0,-1 0 0,-1 2 1,2-2-1,1 2 0,-1-2 0,0 4 0,1-2 0,-1 0 0,3 0 0,1-2 0,-2 2 0,1 2 0,-1-2 0,0-2 0,5 0 0,-3 0 0,3 0 0,-1 2 1,-2-4-1,3 2 0,-3 0 0,-1 2 0,-5 0 0,-2 0 0,3 0-1,-3 2 1,-2 0 0,-1 2 1,3-2-2,2 0 2,1 2-1,1-2 0,0-2 0,-1 2 0,1-4 0,1 2 0,-5-2 0,-2 4 0,-2-2 1,-1 0-1,-5 2 0,0-2 0,-1 0 0,-3 0 0,-2 0 0,0 0 0,2 2 0,-1-2 0,1 0 1,2 3-1,2-1 0,3 0 0,1 0 0,2-2 0,2 0 0,5 0 0,1-2 0,1 0 1,3 0-1,-2-3 0,3 3 0,-3 0 0,-2 0 0,1 0 0,-3 2 0,1 0 0,-7 0 0,-2-2 0,0 4 1,-3 0-1,-3-2 0,-2 4 0,-4-4 0,1 0 0,1 0 0,0 2 0,2-2 0,0-2 0,3 0 0,-1-2 0,2 2-1,-2 2 1,-3-2-2,-1 2-1,-26 0-3,40 6-16,-40-6-13,0 0-3,0 0 1,-28-18 5,-6 8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45.747"/>
    </inkml:context>
    <inkml:brush xml:id="br0">
      <inkml:brushProperty name="width" value="0.10583" units="cm"/>
      <inkml:brushProperty name="height" value="0.211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19 55 40,'0'0'30,"0"0"-13,-22-24-4,22 24-3,0 0-3,0 0-1,18-24-1,-18 24 0,26-6-1,0 10 0,0-6-1,13 8 0,1-6-1,10 4 0,3-8-1,9 6 1,3-6-1,3 2-1,7 0 1,0 0 0,-1-2 0,3 4-1,-5 4 1,3 0-1,-3 2 1,1 0-1,-8-2 0,1 4 1,-1 0-1,1 0 0,-1-2 1,-1-2-1,-3-2 0,-1 0 1,-1-2-1,-3 0 0,-2 0 0,-3-2 0,-5 0 0,1 2 0,1 0 0,-4 0 1,1 2-1,-5 0 0,0 0 0,-1 2 0,-3-2 0,-2 2 0,-6 2 0,-1-4 0,-3 0 0,-4 0 0,-2-2 0,-18 0 0,30 2 0,-30-2 0,18 0 0,-18 0 0,0 0-1,0 0-1,0 0-4,0 0-20,0 0-10,-32 14-1,14-2 0,-6-4 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54.312"/>
    </inkml:context>
    <inkml:brush xml:id="br0">
      <inkml:brushProperty name="width" value="0.07938" units="cm"/>
      <inkml:brushProperty name="height" value="0.15875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20 135 31,'0'0'15,"0"0"-2,0 0 0,-24 2-2,24-2-1,0 0 0,0 0-2,0 0-1,0 0-1,0 0 0,28 0-2,-28 0 0,26-2-1,-26 2 0,36-2-1,-13 4 0,5 0-1,-2 2 0,4 2 0,2-2 0,7 2-1,-3-2 1,4 2-1,1-4 1,-1 4 0,4-4 0,-1 0 0,-3-4 0,0 2 0,-3 0-1,-3-2 0,0 0 0,-4 0 0,-1 0 0,-1 0 0,0 0 1,-2 2-1,-2-2 0,5 2 0,-1 2 0,-2 0 0,-2 0 0,0 2 0,1-2 0,-1 2 1,0-2-1,-2-2 0,-2-2 0,5 0 0,-3 0 0,0 0 0,2 0 0,-2 0 0,0-2 0,-1 4 0,-1-2 0,0 0 0,0 0 1,0 2-1,0-2 0,1 2 0,-1-2 0,2 0-1,-2 2 1,0-2 0,0 0 0,3-2 0,-3 2 1,4-2-1,0 2 0,0 0 0,2 0 0,5-2-1,1 2 1,-2 0 0,2 0 0,-1 2 1,1-2-1,-2-2 0,0 2 0,-1 0 0,1-2 0,0 0 0,-2-2 1,1 0-1,-1-2 0,2 0 0,-4 2 1,7 0 0,-3-2-1,0 4 1,0-2 0,-2 2-1,1-4 1,1 4-1,-2-2 1,-4 2-1,1 0 0,-1 0 1,-2-2-1,0 4 0,0 2 0,-2-2 0,3 0 0,-1 0 0,0 0 0,2 2 1,0 4-1,5-2 0,-3 0 0,2 2 1,-2 0-1,-2 0-1,-1 0 2,-1 2-1,-2-2 0,-20-4 0,34 6 0,-34-6 0,28 2 0,-28-2 0,33 2 0,-33-2 0,30-2-1,-30 2 1,26 2-1,-26-2 0,20 4-1,-20-4 0,0 0-2,0 0-1,16 22-1,-16-22-1,0 0-2,-20 10-5,20-10-18,0 0-1,0 0 2,-24 14 8,24-14 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55.259"/>
    </inkml:context>
    <inkml:brush xml:id="br0">
      <inkml:brushProperty name="width" value="0.07938" units="cm"/>
      <inkml:brushProperty name="height" value="0.15875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-21 73 32,'-18'-4'31,"18"4"0,0 0-15,0 0-5,52-12-2,-22 2-2,21 10-1,-5-10-1,16 10-2,3-8 1,6 6-2,-3-6 1,9 4-2,-5-2 0,3 2 0,-5 0 0,-7 2-1,-5 2 0,-5 2-1,-7 2 1,-6 2 1,-3-2-1,-5 2 0,-4 0 0,-2-2 1,-1-2-1,-1 2 1,0-6-1,-2 2 0,-2-2-1,0 2 2,-20 0-1,33-2 0,-33 2 0,26 0 0,-26 0 0,20 2 0,-20-2 0,18 0 0,-18 0 0,0 0 0,24-2 0,-24 2 0,0 0 0,23-2 0,-23 2 0,0 0 0,0 0 0,22-2 0,-22 2 0,0 0 0,0 0 0,0 0 0,0 0 0,-20 4 0,20-4 0,-39 6 0,13-4 0,-8 0 0,-4 2 0,-5 0 0,-5 0 0,-3 0 0,-1 0 0,-2 0 1,-1 0-1,1 0 0,3 0-1,-3 0 1,6 0 0,-1 0 0,5-2 0,3 0 0,5 0 0,4-2 1,0 0-1,5 0 0,5 0 0,22 0 0,-28-2 0,28 2 0,0 0-1,-22-4 0,22 4-1,0 0-6,28-4-25,-28 4-2,28-12-1,-28 12 0,33-38 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56.777"/>
    </inkml:context>
    <inkml:brush xml:id="br0">
      <inkml:brushProperty name="width" value="0.07938" units="cm"/>
      <inkml:brushProperty name="height" value="0.15875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50-4 24,'0'0'17,"0"0"-2,-29 11-1,29-11-1,0 0-2,0 0-1,-22 8-2,22-8-1,0 0-2,0 0-1,0 0 0,0 0-2,20 2 1,-20-2-2,18 10 1,-18-10 0,27 16-1,-9-8 1,-18-8-1,40 14 1,-14-12-1,9 0 0,1-2 1,6 0-1,3-2 0,5 0 0,0 0-1,-1 2 1,-1 0-1,-4 0 1,-1 2-1,-1-2 0,-4 2 1,3 0-1,-5-2 1,2 0-1,1 2 0,-1 0 1,-4-2-1,3 0 0,-1 2 1,-2-2-1,-2 0 0,3 2 1,-1-2-1,-2 0 0,2-2 0,-1 4 0,-1-4 0,2 4 0,-2 0 0,-5-2 0,1 0 1,4 4-1,-2-2 0,1-2 0,3 2 0,0 0 1,0-2-1,5 0-1,-1 0 1,-2 0 1,-3 2-1,-1-2 0,-4 2 0,-2-2 0,0 0 0,-3 2 1,-1 0-1,0 0 0,-2-2 0,0 2 0,-2-2 0,1 0-1,-19 0-2,24-4-6,-24 4-27,0 0-1,20-18 0,-24-2 0,4-8 33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6:58.036"/>
    </inkml:context>
    <inkml:brush xml:id="br0">
      <inkml:brushProperty name="width" value="0.07938" units="cm"/>
      <inkml:brushProperty name="height" value="0.15875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32 29 44,'-12'18'30,"12"-18"-12,0 0-7,0 0-1,-20 4-1,20-4-2,0 0-2,18 6 0,-18-6-1,22 4-1,-22-4 1,42 6-2,-17-6 0,7 0 0,0 0 0,4 0 0,3-4-1,1 0 0,2-2-1,1 2 1,-1 0 0,2 2-1,-1 0 0,5 2 1,-3 0-1,-1 0 1,0 0-1,-1 0 0,1 2 1,0-4-1,-1 0 0,-3 0 0,0 2 1,-1 0-1,-3-2 0,-2 2 0,-2-4 1,-1 4-1,-3-2 0,-4 2 0,0 0 0,0 0 0,1 2 0,1-2 0,0 0 0,0 0 0,0 0 0,5 0 0,-5 0 0,0 2 0,0-2 0,0-2 0,-3 2 0,-1 0 0,-2-2 0,2 2 0,0-4 1,-2 4-1,1-4 0,-3 4 0,2-2-1,-2 0 1,2 0 0,-20 2 0,34-4 0,-15 0 0,-19 4 0,32-4 0,-32 4 0,30-2 0,-30 2 0,24-2 0,-24 2 0,0 0 0,20 4 0,-20-4 0,0 0 0,0 0 0,0 0-1,9 22 0,-9-22-3,0 0-3,16 40-15,-16-40-14,0 26-1,0-26-1,-2 20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7:04.7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-5 100 30,'0'0'15,"0"0"-2,0 0-2,0 0-2,-8-20-1,8 20-2,0 0 0,0 0-1,0 0-1,0 0 0,0 0 1,0 0-2,0 0 0,0 0 0,0 0 0,0 0-1,0 0 0,0 0 1,0 0-2,0 0 1,0 0 0,22 10-1,-22-10 0,0 0-1,26 0 1,-26 0 1,26-4-2,-26 4 1,32-4 0,-32 4 0,35-4 0,-15 4-1,2 0 1,0 0-1,6 0 0,3-2 0,-3 0 0,4-2 0,-2 0 1,1-2-1,-3 0 1,0-2-1,-6 2 0,-2 2 0,1 0 1,-1 0-2,-2 4 2,0-4-2,2 6 2,0-2-1,0-2 0,3 2 1,-1-2-1,0 2 0,2-4 0,0 4 0,-1-6 1,1 4-1,-4 0 1,2 0-1,0-2 1,2 2-1,-1-2 1,-1 2-1,2 4 0,0-2 0,4 2 0,3 0 0,-3 0 0,2 2 1,-2-4-1,3 4 0,-3-2 1,-2 2-1,0-4 1,0 2-1,-3 0 0,3-2 1,-2 2-1,0-2 1,0 0 0,3-2-1,-3 2 0,0 0 0,0 2 0,-2 0 0,-2-2 1,1 4-1,-3-2 0,2 2 1,-2 0-1,0 0 0,0-2 0,3 2 0,-3-2 0,2 0 1,2 0-1,-4-2 0,4 0 1,1-2-1,1 0 1,2 2-1,0-2 0,2 4 1,3-4-1,-1 0 0,0 0 0,2 2 0,1-2 1,-3 4-1,0-2 1,0 0-1,1 0 0,-3 2 0,0-2 0,-2 2 0,0 0-1,3 2 2,-3-2-1,-2 4 0,0-4 0,-2 4 0,-1 0 1,-3 0-1,0 4 0,-18-10-1,26 18-2,-26-18-4,24 18-28,-24-18-1,10 22 0,-10-22-2,0 0 22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</inkml:channelProperties>
      </inkml:inkSource>
      <inkml:timestamp xml:id="ts0" timeString="2013-02-05T22:17:08.30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-5 66 16,'0'0'9,"-2"-18"-3,2 18 0,0 0-2,0 0 0,0 0-1,0 0 1,0 0-2,18-16 0,-18 16 0,0 0 0,0 0 0,0 0 1,0 0 0,0 0 1,0 0 0,0 0 0,0 0 0,19-10 0,-19 10 0,0 0-1,22-14-2,-22 14 0,22-6 0,-22 6-1,24-2 0,-24 2 0,22-2 1,-22 2 0,24 2-1,-24-2 2,27 0-1,-27 0 1,28 0-1,-28 0 0,30 2 1,-12 2-2,-18-4 1,35 2 0,-35-2-1,32 2 0,-32-2 1,34 4-1,-34-4 1,34 4-1,-34-4 0,35 4 0,-35-4 1,32 4-1,-32-4 1,30 4 0,-30-4-1,26 4 1,-26-4 0,24 4 0,-24-4-1,21 4 1,-21-4-1,20 0 1,-20 0 0,20-2-1,-20 2 1,22-4 0,-22 4 0,26-2-1,-26 2 0,29 0 1,-29 0-1,26 4 0,-26-4 0,26 6 1,-26-6-1,26 8 1,-26-8 0,28 2-1,-9-2 1,-1 2 0,0-2-1,2 2 1,-2-4-1,2 4 1,0 0-1,3 0 1,-3 2-1,0-4 0,2 0 1,-2 0-1,2 0 0,1 0 0,-1 0 0,2 0 1,-2-4-1,0 4 0,5 0 1,-3 2-1,2-2 0,2 2 0,2 0 0,-3 4 0,-3 0 1,2 2-1,2-2 0,-2 0 1,1-2-1,-1 0 1,-2-2-1,4 0 0,1-2 1,-3 2-1,0-4 0,2 0 1,-2-2-1,3 4 0,1-2 1,2 0-1,-2 2 0,5-2 0,-1 6 1,-2-4-1,0 2 1,1 2-1,-5-2 0,2 2 0,0-2 1,-1-2-1,-1 0-1,-2 2 1,2-2 0,0 0 0,-1-2 0,-1 0 0,-4 2 1,0 0-1,-2 0 0,0 2 0,-1 0 0,-1 0 0,2 2 0,-20-4 0,34 6 0,-34-6 0,34 7 0,-34-7 0,35 4 1,-35-4 0,28 8 0,-28-8-1,30 6 1,-30-6-1,30 2 0,-30-2 1,31 2-1,-13 0 0,-18-2 1,34 6 0,-16-4-2,0 2 2,3 0 0,1-2-1,-2 0-2,0-2 3,4-2-2,-4 2 2,1 2 0,-1-4-1,-2 0 0,0 0-1,-18 2 2,32-2-1,-32 2 0,33-2 0,-15 0 0,0 2 0,0 0 0,-18 0 1,34-2-2,-34 2 1,34-2-1,-34 2-1,33-4 1,-33 4 0,28-6 1,-28 6-1,28-4 1,-28 4-1,28-2 1,-28 2 0,31-2 0,-31 2 0,34-2-1,-34 2 1,34-4 0,-14 2 0,-2 0 0,1 0 0,-1-1 1,0-1-1,2 4-1,-2-2 1,-18 2 0,32 0 0,-32 0 0,31 0 0,-13 0 0,-18 0 0,32 0 1,-32 0-2,36-8 1,-15 4 0,3 0 0,-4 0 0,2 2 0,-2-2 0,0 2 1,-1 0-1,-19 2 0,32-2 0,-32 2 0,26 0-1,-26 0 1,28 0 0,-28 0 0,28 0 0,-28 0 0,31 2 0,-31-2 1,30 2-1,-30-2-1,28 2 2,-28-2-2,26 6 1,-26-6 1,25 2-1,-25-2 0,24 4 0,-24-4 0,26 0 0,-26 0 0,26 0 0,-26 0 0,28-2 0,-28 2 0,31-4 0,-31 4 0,28-2 0,-28 2 0,28-2 0,-28 2 0,26-2 0,-26 2 0,26 0 0,-26 0 0,25-2 0,-25 2 0,22-4 0,-22 4 0,20-4 0,-20 4 0,18-4 0,-18 4 0,0 0 0,22-4 0,-22 4 0,0 0 0,20 0 0,-20 0 0,0 0 0,25 2 0,-25-2 0,20 0 0,-20 0 0,26-6 0,-26 6 0,24-4 0,-24 4 0,24-4 0,-24 4 0,19-2 0,-19 2 0,0 0 0,0 0 0,20 0-1,-20 0 1,0 0 0,0 0-1,0 0 0,0 0-7,0 0-25,0 0-2,0 0 0,0 0 3,-24-14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5412A-D507-418D-B025-4DA6ABD8FC8A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D4ABB-5F5A-44AC-BF2B-36FD1AC1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1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hape 17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hape 186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19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hape 204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hape 214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hape 22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hape 23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hape 24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3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6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0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8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1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5182C-0F17-4C10-8BAB-03763562F78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5DD7-D9DB-4AE8-A4AB-5B11FA6C6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9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26" Type="http://schemas.openxmlformats.org/officeDocument/2006/relationships/image" Target="../media/image13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24" Type="http://schemas.openxmlformats.org/officeDocument/2006/relationships/image" Target="../media/image12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emf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Relationship Id="rId22" Type="http://schemas.openxmlformats.org/officeDocument/2006/relationships/image" Target="../media/image11.emf"/><Relationship Id="rId27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Synthesis: Entering the Conversation and Demonstrating a Balanced, Educated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Language and Composition</a:t>
            </a:r>
          </a:p>
          <a:p>
            <a:r>
              <a:rPr lang="en-US" dirty="0" smtClean="0"/>
              <a:t>Mr. Eble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4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207"/>
          <p:cNvSpPr>
            <a:spLocks noGrp="1"/>
          </p:cNvSpPr>
          <p:nvPr>
            <p:ph type="title"/>
          </p:nvPr>
        </p:nvSpPr>
        <p:spPr>
          <a:xfrm>
            <a:off x="457200" y="122883"/>
            <a:ext cx="8229600" cy="1446509"/>
          </a:xfrm>
        </p:spPr>
        <p:txBody>
          <a:bodyPr tIns="45700" bIns="45700" anchor="ctr">
            <a:spAutoFit/>
          </a:bodyPr>
          <a:lstStyle/>
          <a:p>
            <a:pPr algn="ctr" eaLnBrk="1" hangingPunct="1"/>
            <a:r>
              <a:rPr lang="en-US" sz="4400" dirty="0" smtClean="0">
                <a:latin typeface="Arial" charset="0"/>
                <a:cs typeface="Arial" charset="0"/>
              </a:rPr>
              <a:t>AP US versus AP Language: Structure</a:t>
            </a:r>
          </a:p>
        </p:txBody>
      </p:sp>
      <p:sp>
        <p:nvSpPr>
          <p:cNvPr id="33795" name="Shape 20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209" name="Shape 209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3951288"/>
          </a:xfrm>
        </p:spPr>
        <p:txBody>
          <a:bodyPr tIns="45700" bIns="45700">
            <a:spAutoFit/>
          </a:bodyPr>
          <a:lstStyle/>
          <a:p>
            <a:pPr marL="457200" indent="-320675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>
                <a:solidFill>
                  <a:schemeClr val="dk1"/>
                </a:solidFill>
                <a:sym typeface="Arial" panose="00000000000000000000"/>
              </a:rPr>
              <a:t>Divide paragraphs by the categories (i.e. political, economic, social).  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>
              <a:solidFill>
                <a:schemeClr val="dk1"/>
              </a:solidFill>
              <a:sym typeface="Arial" panose="00000000000000000000"/>
            </a:endParaRPr>
          </a:p>
          <a:p>
            <a:pPr marL="457200" indent="-320675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>
                <a:solidFill>
                  <a:schemeClr val="dk1"/>
                </a:solidFill>
                <a:sym typeface="Arial" panose="00000000000000000000"/>
              </a:rPr>
              <a:t>Organize essay so as to best present comprehensive information in response to prompt.</a:t>
            </a:r>
            <a:r>
              <a:rPr>
                <a:solidFill>
                  <a:srgbClr val="FF0000"/>
                </a:solidFill>
                <a:sym typeface="Arial" panose="00000000000000000000"/>
              </a:rPr>
              <a:t> 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>
              <a:solidFill>
                <a:schemeClr val="dk1"/>
              </a:solidFill>
              <a:sym typeface="Arial" panose="00000000000000000000"/>
            </a:endParaRPr>
          </a:p>
        </p:txBody>
      </p:sp>
      <p:sp>
        <p:nvSpPr>
          <p:cNvPr id="33797" name="Shape 210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 ESSAY</a:t>
            </a:r>
          </a:p>
        </p:txBody>
      </p:sp>
      <p:sp>
        <p:nvSpPr>
          <p:cNvPr id="211" name="Shape 211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4462720"/>
          </a:xfrm>
          <a:ln cap="flat">
            <a:solidFill>
              <a:schemeClr val="dk1"/>
            </a:solidFill>
            <a:round/>
            <a:headEnd type="none" w="sm" len="sm"/>
            <a:tailEnd type="none" w="sm" len="sm"/>
          </a:ln>
        </p:spPr>
        <p:txBody>
          <a:bodyPr tIns="45700" bIns="45700">
            <a:spAutoFit/>
          </a:bodyPr>
          <a:lstStyle/>
          <a:p>
            <a:pPr marL="136525" indent="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None/>
              <a:defRPr/>
            </a:pPr>
            <a:r>
              <a:rPr lang="en-US" b="1" dirty="0" smtClean="0">
                <a:solidFill>
                  <a:schemeClr val="dk1"/>
                </a:solidFill>
                <a:sym typeface="Arial" panose="00000000000000000000"/>
              </a:rPr>
              <a:t>Classical Argument Structure</a:t>
            </a:r>
          </a:p>
          <a:p>
            <a:pPr marL="457200" indent="-320675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 smtClean="0">
                <a:solidFill>
                  <a:schemeClr val="dk1"/>
                </a:solidFill>
                <a:sym typeface="Arial" panose="00000000000000000000"/>
              </a:rPr>
              <a:t>Short </a:t>
            </a:r>
            <a:r>
              <a:rPr dirty="0">
                <a:solidFill>
                  <a:schemeClr val="dk1"/>
                </a:solidFill>
                <a:sym typeface="Arial" panose="00000000000000000000"/>
              </a:rPr>
              <a:t>introduction with interesting hook</a:t>
            </a:r>
          </a:p>
          <a:p>
            <a:pPr marL="457200" indent="-320675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Divide body paragraphs by considerations or facets of the argument, or by your own Tier 1 reasons</a:t>
            </a:r>
          </a:p>
          <a:p>
            <a:pPr marL="457200" indent="-320675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Cite as many sources as possible in support of YOUR argument! 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6481046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217"/>
          <p:cNvSpPr>
            <a:spLocks noGrp="1"/>
          </p:cNvSpPr>
          <p:nvPr>
            <p:ph type="title"/>
          </p:nvPr>
        </p:nvSpPr>
        <p:spPr>
          <a:xfrm>
            <a:off x="76200" y="184439"/>
            <a:ext cx="8915400" cy="1323399"/>
          </a:xfrm>
        </p:spPr>
        <p:txBody>
          <a:bodyPr wrap="square" tIns="45700" bIns="45700" anchor="ctr">
            <a:spAutoFit/>
          </a:bodyPr>
          <a:lstStyle/>
          <a:p>
            <a:pPr algn="ctr" eaLnBrk="1" hangingPunct="1"/>
            <a:r>
              <a:rPr lang="en-US" sz="4000" dirty="0" smtClean="0">
                <a:latin typeface="Arial" charset="0"/>
                <a:cs typeface="Arial" charset="0"/>
              </a:rPr>
              <a:t>AP US versus AP Language: Overall Skills Required to be Successful</a:t>
            </a:r>
          </a:p>
        </p:txBody>
      </p:sp>
      <p:sp>
        <p:nvSpPr>
          <p:cNvPr id="34819" name="Shape 218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34820" name="Shape 219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3951288"/>
          </a:xfrm>
        </p:spPr>
        <p:txBody>
          <a:bodyPr tIns="45700" bIns="45700">
            <a:spAutoFit/>
          </a:bodyPr>
          <a:lstStyle/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smtClean="0">
                <a:latin typeface="Arial" charset="0"/>
                <a:cs typeface="Arial" charset="0"/>
              </a:rPr>
              <a:t>Knowledge of history and relevant issues.</a:t>
            </a:r>
          </a:p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smtClean="0">
                <a:latin typeface="Arial" charset="0"/>
                <a:cs typeface="Arial" charset="0"/>
              </a:rPr>
              <a:t>Clear writing.</a:t>
            </a:r>
          </a:p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smtClean="0">
                <a:latin typeface="Arial" charset="0"/>
                <a:cs typeface="Arial" charset="0"/>
              </a:rPr>
              <a:t>Ability to categorize the documents.</a:t>
            </a:r>
          </a:p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smtClean="0">
                <a:latin typeface="Arial" charset="0"/>
                <a:cs typeface="Arial" charset="0"/>
              </a:rPr>
              <a:t>Cover as much information as possible to demonstrate your understanding of the period and integrate documents.</a:t>
            </a:r>
          </a:p>
        </p:txBody>
      </p:sp>
      <p:sp>
        <p:nvSpPr>
          <p:cNvPr id="34821" name="Shape 220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</a:t>
            </a:r>
          </a:p>
        </p:txBody>
      </p:sp>
      <p:sp>
        <p:nvSpPr>
          <p:cNvPr id="34822" name="Shape 221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3951288"/>
          </a:xfrm>
        </p:spPr>
        <p:txBody>
          <a:bodyPr tIns="45700" bIns="45700">
            <a:spAutoFit/>
          </a:bodyPr>
          <a:lstStyle/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dirty="0" smtClean="0">
                <a:latin typeface="Arial" charset="0"/>
                <a:cs typeface="Arial" charset="0"/>
              </a:rPr>
              <a:t>Ability to construct and support argument convincingly.</a:t>
            </a:r>
          </a:p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dirty="0" smtClean="0">
                <a:latin typeface="Arial" charset="0"/>
                <a:cs typeface="Arial" charset="0"/>
              </a:rPr>
              <a:t>Ability to define your stance on an argument</a:t>
            </a:r>
          </a:p>
          <a:p>
            <a:pPr marL="457200" indent="-320675" eaLnBrk="1" hangingPunct="1">
              <a:spcBef>
                <a:spcPts val="638"/>
              </a:spcBef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dirty="0" smtClean="0">
                <a:latin typeface="Arial" charset="0"/>
                <a:cs typeface="Arial" charset="0"/>
              </a:rPr>
              <a:t>Important Note: The focus should be on your own argument, even if all of your knowledge is from the provided sources. </a:t>
            </a:r>
          </a:p>
          <a:p>
            <a:pPr marL="457200" indent="-320675" eaLnBrk="1" hangingPunct="1">
              <a:buClr>
                <a:srgbClr val="000000"/>
              </a:buClr>
              <a:buSzPct val="110000"/>
              <a:buFontTx/>
              <a:buChar char="•"/>
            </a:pPr>
            <a:r>
              <a:rPr lang="en-US" sz="2200" dirty="0" smtClean="0">
                <a:latin typeface="Arial" charset="0"/>
                <a:cs typeface="Arial" charset="0"/>
              </a:rPr>
              <a:t>Create an opinion, and use the sources to support it.</a:t>
            </a:r>
          </a:p>
        </p:txBody>
      </p:sp>
    </p:spTree>
    <p:extLst>
      <p:ext uri="{BB962C8B-B14F-4D97-AF65-F5344CB8AC3E}">
        <p14:creationId xmlns:p14="http://schemas.microsoft.com/office/powerpoint/2010/main" val="31386808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226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603250"/>
          </a:xfrm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000" smtClean="0">
                <a:latin typeface="Arial" charset="0"/>
                <a:cs typeface="Arial" charset="0"/>
              </a:rPr>
              <a:t>Summary of Similarities</a:t>
            </a:r>
          </a:p>
        </p:txBody>
      </p:sp>
      <p:sp>
        <p:nvSpPr>
          <p:cNvPr id="35843" name="Shape 227"/>
          <p:cNvSpPr>
            <a:spLocks noGrp="1"/>
          </p:cNvSpPr>
          <p:nvPr>
            <p:ph type="body" idx="1"/>
          </p:nvPr>
        </p:nvSpPr>
        <p:spPr>
          <a:xfrm>
            <a:off x="457200" y="693738"/>
            <a:ext cx="4040188" cy="639762"/>
          </a:xfrm>
        </p:spPr>
        <p:txBody>
          <a:bodyPr anchor="ctr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35844" name="Shape 228"/>
          <p:cNvSpPr>
            <a:spLocks noGrp="1"/>
          </p:cNvSpPr>
          <p:nvPr>
            <p:ph type="body" idx="2"/>
          </p:nvPr>
        </p:nvSpPr>
        <p:spPr>
          <a:xfrm>
            <a:off x="457200" y="1333500"/>
            <a:ext cx="4040188" cy="5461000"/>
          </a:xfrm>
        </p:spPr>
        <p:txBody>
          <a:bodyPr anchor="ctr">
            <a:spAutoFit/>
          </a:bodyPr>
          <a:lstStyle/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1. Uses documents to support a thesis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2. Must cite sources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3. Read for 15 minutes (suggested)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4. Do not simply paraphrase, no  "laundry list"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5. Must understand the complexity of the historical issue to "enter into a conversation"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6. Consider the author's purpose, audience, and point of view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z="1900" smtClean="0">
                <a:latin typeface="Arial" charset="0"/>
                <a:cs typeface="Arial" charset="0"/>
              </a:rPr>
              <a:t>7. Must develop a clear, organized argument </a:t>
            </a:r>
          </a:p>
        </p:txBody>
      </p:sp>
      <p:sp>
        <p:nvSpPr>
          <p:cNvPr id="35845" name="Shape 229"/>
          <p:cNvSpPr>
            <a:spLocks noGrp="1"/>
          </p:cNvSpPr>
          <p:nvPr>
            <p:ph type="body" idx="3"/>
          </p:nvPr>
        </p:nvSpPr>
        <p:spPr>
          <a:xfrm>
            <a:off x="4497388" y="693738"/>
            <a:ext cx="4041775" cy="639762"/>
          </a:xfrm>
        </p:spPr>
        <p:txBody>
          <a:bodyPr anchor="ctr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smtClean="0">
                <a:latin typeface="Arial" charset="0"/>
                <a:cs typeface="Arial" charset="0"/>
              </a:rPr>
              <a:t>Synthesis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4"/>
          </p:nvPr>
        </p:nvSpPr>
        <p:spPr>
          <a:xfrm>
            <a:off x="4645025" y="1531938"/>
            <a:ext cx="4041775" cy="4446587"/>
          </a:xfrm>
        </p:spPr>
        <p:txBody>
          <a:bodyPr anchor="ctr">
            <a:spAutoFit/>
          </a:bodyPr>
          <a:lstStyle/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1. Uses sources to support a thesis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2. Must cite sources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3. Read for 15 minutes (suggested)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4. Do not simply paraphrase, no  "laundry list"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5. Must "enter into a conversation"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6. Consider the author's purpose, audience, and point of view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sz="1900" dirty="0">
                <a:solidFill>
                  <a:schemeClr val="dk1"/>
                </a:solidFill>
                <a:sym typeface="Arial" panose="00000000000000000000"/>
              </a:rPr>
              <a:t>7. Must develop a clear, organized argument </a:t>
            </a:r>
          </a:p>
        </p:txBody>
      </p:sp>
    </p:spTree>
    <p:extLst>
      <p:ext uri="{BB962C8B-B14F-4D97-AF65-F5344CB8AC3E}">
        <p14:creationId xmlns:p14="http://schemas.microsoft.com/office/powerpoint/2010/main" val="1253008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2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000"/>
          </a:xfrm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000" smtClean="0">
                <a:latin typeface="Arial" charset="0"/>
                <a:cs typeface="Arial" charset="0"/>
              </a:rPr>
              <a:t>Summary of Differences</a:t>
            </a:r>
          </a:p>
        </p:txBody>
      </p:sp>
      <p:sp>
        <p:nvSpPr>
          <p:cNvPr id="36867" name="Shape 236"/>
          <p:cNvSpPr>
            <a:spLocks noGrp="1"/>
          </p:cNvSpPr>
          <p:nvPr>
            <p:ph type="body" idx="1"/>
          </p:nvPr>
        </p:nvSpPr>
        <p:spPr>
          <a:xfrm>
            <a:off x="457200" y="909638"/>
            <a:ext cx="4040188" cy="639762"/>
          </a:xfrm>
        </p:spPr>
        <p:txBody>
          <a:bodyPr anchor="ctr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36868" name="Shape 237"/>
          <p:cNvSpPr>
            <a:spLocks noGrp="1"/>
          </p:cNvSpPr>
          <p:nvPr>
            <p:ph type="body" idx="2"/>
          </p:nvPr>
        </p:nvSpPr>
        <p:spPr>
          <a:xfrm>
            <a:off x="457200" y="1173163"/>
            <a:ext cx="4040188" cy="5970587"/>
          </a:xfrm>
        </p:spPr>
        <p:txBody>
          <a:bodyPr anchor="ctr">
            <a:spAutoFit/>
          </a:bodyPr>
          <a:lstStyle/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1. Documents provided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2. Only primary sources used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3. Suggested writing time of 35 minutes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4. Outside information required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5. Must use more than half of the documents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6. Directions with statement or question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endParaRPr lang="en-US" smtClean="0">
              <a:latin typeface="Arial" charset="0"/>
              <a:cs typeface="Arial" charset="0"/>
            </a:endParaRP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869" name="Shape 238"/>
          <p:cNvSpPr>
            <a:spLocks noGrp="1"/>
          </p:cNvSpPr>
          <p:nvPr>
            <p:ph type="body" idx="3"/>
          </p:nvPr>
        </p:nvSpPr>
        <p:spPr>
          <a:xfrm>
            <a:off x="4645025" y="909638"/>
            <a:ext cx="4041775" cy="639762"/>
          </a:xfrm>
        </p:spPr>
        <p:txBody>
          <a:bodyPr anchor="ctr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smtClean="0">
                <a:latin typeface="Arial" charset="0"/>
                <a:cs typeface="Arial" charset="0"/>
              </a:rPr>
              <a:t>Synthesis</a:t>
            </a:r>
          </a:p>
        </p:txBody>
      </p:sp>
      <p:sp>
        <p:nvSpPr>
          <p:cNvPr id="36870" name="Shape 239"/>
          <p:cNvSpPr>
            <a:spLocks noGrp="1"/>
          </p:cNvSpPr>
          <p:nvPr>
            <p:ph type="body" idx="4"/>
          </p:nvPr>
        </p:nvSpPr>
        <p:spPr>
          <a:xfrm>
            <a:off x="4648200" y="1295400"/>
            <a:ext cx="4041775" cy="5122863"/>
          </a:xfrm>
        </p:spPr>
        <p:txBody>
          <a:bodyPr anchor="ctr">
            <a:spAutoFit/>
          </a:bodyPr>
          <a:lstStyle/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1. Sources provided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2. Primary and secondary sources used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3. Suggested writing time of 40 minutes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4. Outside information not required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5. Must use a minimum of three sources</a:t>
            </a:r>
          </a:p>
          <a:p>
            <a:pPr marL="342900" indent="-222250"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6. Prompt in three parts: directions, introduction, and assignment</a:t>
            </a:r>
          </a:p>
        </p:txBody>
      </p:sp>
    </p:spTree>
    <p:extLst>
      <p:ext uri="{BB962C8B-B14F-4D97-AF65-F5344CB8AC3E}">
        <p14:creationId xmlns:p14="http://schemas.microsoft.com/office/powerpoint/2010/main" val="20222829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077200" cy="682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28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/>
              <a:t>S</a:t>
            </a:r>
            <a:r>
              <a:rPr lang="en-US" dirty="0" smtClean="0"/>
              <a:t>ynthesis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 smtClean="0"/>
              <a:t>According to the College Board website, this question “asks students to synthesize information from a variety of sources to inform their own discussion of a topic” (apcentral.collegeboard.com).</a:t>
            </a:r>
          </a:p>
          <a:p>
            <a:r>
              <a:rPr lang="en-US" dirty="0" smtClean="0"/>
              <a:t>Similar to the DBQ on the AP U.S. History Exam.</a:t>
            </a:r>
          </a:p>
          <a:p>
            <a:r>
              <a:rPr lang="en-US" dirty="0" smtClean="0"/>
              <a:t>In short, this is an essay</a:t>
            </a:r>
            <a:r>
              <a:rPr lang="en-US" b="1" dirty="0" smtClean="0"/>
              <a:t> </a:t>
            </a:r>
            <a:r>
              <a:rPr lang="en-US" dirty="0" smtClean="0"/>
              <a:t>which you should </a:t>
            </a:r>
            <a:r>
              <a:rPr lang="en-US" b="1" dirty="0" smtClean="0"/>
              <a:t>read the available sources </a:t>
            </a:r>
            <a:r>
              <a:rPr lang="en-US" dirty="0" smtClean="0"/>
              <a:t>and </a:t>
            </a:r>
            <a:r>
              <a:rPr lang="en-US" b="1" dirty="0" smtClean="0"/>
              <a:t>utilize them to craft a balanced, knowledgeable </a:t>
            </a:r>
            <a:r>
              <a:rPr lang="en-US" b="1" u="sng" dirty="0" smtClean="0"/>
              <a:t>argument</a:t>
            </a:r>
            <a:r>
              <a:rPr lang="en-US" b="1" dirty="0" smtClean="0"/>
              <a:t> </a:t>
            </a:r>
            <a:r>
              <a:rPr lang="en-US" dirty="0" smtClean="0"/>
              <a:t>in which you demonstrate </a:t>
            </a:r>
            <a:r>
              <a:rPr lang="en-US" b="1" dirty="0" smtClean="0"/>
              <a:t>argumentative balance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8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“texts” you can expect to see…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434012"/>
              </p:ext>
            </p:extLst>
          </p:nvPr>
        </p:nvGraphicFramePr>
        <p:xfrm>
          <a:off x="457200" y="15240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Traditional</a:t>
                      </a:r>
                      <a:r>
                        <a:rPr lang="en-US" sz="2400" baseline="0" dirty="0" smtClean="0"/>
                        <a:t> text-based documents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Visuals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Opinions / Editorials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Personal Accounts</a:t>
                      </a:r>
                      <a:r>
                        <a:rPr lang="en-US" sz="2400" baseline="0" dirty="0" smtClean="0"/>
                        <a:t> / Narratives</a:t>
                      </a:r>
                      <a:endParaRPr lang="en-US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News stories from</a:t>
                      </a:r>
                      <a:r>
                        <a:rPr lang="en-US" sz="2400" baseline="0" dirty="0" smtClean="0"/>
                        <a:t> newspapers, national magazines, online magazines, blogs.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Maybe…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400" baseline="0" dirty="0" smtClean="0"/>
                        <a:t>	Poems?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400" baseline="0" dirty="0" smtClean="0"/>
                        <a:t>	Brief fiction?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Graphs / Charts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Editorial Cartoons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Photographs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Synthesis Prompts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3175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7222"/>
              <a:defRPr/>
            </a:pPr>
            <a:r>
              <a:rPr lang="en-US" dirty="0">
                <a:solidFill>
                  <a:srgbClr val="000000"/>
                </a:solidFill>
                <a:sym typeface="Arial" panose="00000000000000000000"/>
              </a:rPr>
              <a:t>defend/challenge/qualify or develop a position about some claim (involves weighing pros and cons and often, cost-benefits analysis of a particular perspective/solution)</a:t>
            </a:r>
          </a:p>
          <a:p>
            <a:pPr>
              <a:buClr>
                <a:schemeClr val="dk1"/>
              </a:buClr>
              <a:defRPr/>
            </a:pPr>
            <a:endParaRPr lang="en-US" dirty="0">
              <a:sym typeface="Arial" panose="00000000000000000000"/>
            </a:endParaRPr>
          </a:p>
          <a:p>
            <a:pPr marL="457200" indent="-3175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7222"/>
              <a:defRPr/>
            </a:pPr>
            <a:r>
              <a:rPr lang="en-US" dirty="0">
                <a:solidFill>
                  <a:srgbClr val="000000"/>
                </a:solidFill>
                <a:sym typeface="Arial" panose="00000000000000000000"/>
              </a:rPr>
              <a:t>evaluate considerations (still an argument, but an argument about which are the most important considerations)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4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" y="0"/>
            <a:ext cx="8062452" cy="686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6333410" y="93797"/>
              <a:ext cx="2060280" cy="7516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21530" y="79757"/>
                <a:ext cx="2086920" cy="78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7" name="Ink 26"/>
              <p14:cNvContentPartPr/>
              <p14:nvPr/>
            </p14:nvContentPartPr>
            <p14:xfrm>
              <a:off x="2019890" y="4779557"/>
              <a:ext cx="5535000" cy="633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5850" y="4736357"/>
                <a:ext cx="556992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8" name="Ink 27"/>
              <p14:cNvContentPartPr/>
              <p14:nvPr/>
            </p14:nvContentPartPr>
            <p14:xfrm>
              <a:off x="334370" y="5008157"/>
              <a:ext cx="849960" cy="417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5650" y="4963157"/>
                <a:ext cx="89208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9" name="Ink 28"/>
              <p14:cNvContentPartPr/>
              <p14:nvPr/>
            </p14:nvContentPartPr>
            <p14:xfrm>
              <a:off x="6763250" y="4562117"/>
              <a:ext cx="1080360" cy="655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48490" y="4526117"/>
                <a:ext cx="111132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0" name="Ink 29"/>
              <p14:cNvContentPartPr/>
              <p14:nvPr/>
            </p14:nvContentPartPr>
            <p14:xfrm>
              <a:off x="7410890" y="4602437"/>
              <a:ext cx="498960" cy="370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96850" y="4567877"/>
                <a:ext cx="530280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1" name="Ink 30"/>
              <p14:cNvContentPartPr/>
              <p14:nvPr/>
            </p14:nvContentPartPr>
            <p14:xfrm>
              <a:off x="313130" y="4791077"/>
              <a:ext cx="718200" cy="3888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98370" y="4768037"/>
                <a:ext cx="74196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24" name="Ink 1023"/>
              <p14:cNvContentPartPr/>
              <p14:nvPr/>
            </p14:nvContentPartPr>
            <p14:xfrm>
              <a:off x="1300610" y="4811957"/>
              <a:ext cx="676440" cy="40680"/>
            </p14:xfrm>
          </p:contentPart>
        </mc:Choice>
        <mc:Fallback xmlns="">
          <p:pic>
            <p:nvPicPr>
              <p:cNvPr id="1024" name="Ink 1023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85850" y="4776317"/>
                <a:ext cx="70596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5" name="Ink 1024"/>
              <p14:cNvContentPartPr/>
              <p14:nvPr/>
            </p14:nvContentPartPr>
            <p14:xfrm>
              <a:off x="6536450" y="4359077"/>
              <a:ext cx="891360" cy="49320"/>
            </p14:xfrm>
          </p:contentPart>
        </mc:Choice>
        <mc:Fallback xmlns="">
          <p:pic>
            <p:nvPicPr>
              <p:cNvPr id="1025" name="Ink 102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84610" y="4245677"/>
                <a:ext cx="99072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27" name="Ink 1026"/>
              <p14:cNvContentPartPr/>
              <p14:nvPr/>
            </p14:nvContentPartPr>
            <p14:xfrm>
              <a:off x="319610" y="4594157"/>
              <a:ext cx="1593000" cy="64800"/>
            </p14:xfrm>
          </p:contentPart>
        </mc:Choice>
        <mc:Fallback xmlns="">
          <p:pic>
            <p:nvPicPr>
              <p:cNvPr id="1027" name="Ink 102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0450" y="4510277"/>
                <a:ext cx="167544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53" name="Ink 1052"/>
              <p14:cNvContentPartPr/>
              <p14:nvPr/>
            </p14:nvContentPartPr>
            <p14:xfrm>
              <a:off x="7285250" y="3582557"/>
              <a:ext cx="674280" cy="21600"/>
            </p14:xfrm>
          </p:contentPart>
        </mc:Choice>
        <mc:Fallback xmlns="">
          <p:pic>
            <p:nvPicPr>
              <p:cNvPr id="1053" name="Ink 105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73010" y="3554117"/>
                <a:ext cx="69984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57" name="Ink 1056"/>
              <p14:cNvContentPartPr/>
              <p14:nvPr/>
            </p14:nvContentPartPr>
            <p14:xfrm>
              <a:off x="306290" y="3801797"/>
              <a:ext cx="7504200" cy="50400"/>
            </p14:xfrm>
          </p:contentPart>
        </mc:Choice>
        <mc:Fallback xmlns="">
          <p:pic>
            <p:nvPicPr>
              <p:cNvPr id="1057" name="Ink 105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95490" y="3764717"/>
                <a:ext cx="7532280" cy="12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59" name="Ink 1058"/>
              <p14:cNvContentPartPr/>
              <p14:nvPr/>
            </p14:nvContentPartPr>
            <p14:xfrm>
              <a:off x="333650" y="4037597"/>
              <a:ext cx="790920" cy="66240"/>
            </p14:xfrm>
          </p:contentPart>
        </mc:Choice>
        <mc:Fallback xmlns="">
          <p:pic>
            <p:nvPicPr>
              <p:cNvPr id="1059" name="Ink 1058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18530" y="4012397"/>
                <a:ext cx="821160" cy="104760"/>
              </a:xfrm>
              <a:prstGeom prst="rect">
                <a:avLst/>
              </a:prstGeom>
            </p:spPr>
          </p:pic>
        </mc:Fallback>
      </mc:AlternateContent>
      <p:sp>
        <p:nvSpPr>
          <p:cNvPr id="1062" name="TextBox 1061"/>
          <p:cNvSpPr txBox="1"/>
          <p:nvPr/>
        </p:nvSpPr>
        <p:spPr>
          <a:xfrm>
            <a:off x="3505200" y="57150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background information about the topic?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PROBLEM!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64" name="Ink 1063"/>
              <p14:cNvContentPartPr/>
              <p14:nvPr/>
            </p14:nvContentPartPr>
            <p14:xfrm>
              <a:off x="1987490" y="937277"/>
              <a:ext cx="644400" cy="599760"/>
            </p14:xfrm>
          </p:contentPart>
        </mc:Choice>
        <mc:Fallback xmlns="">
          <p:pic>
            <p:nvPicPr>
              <p:cNvPr id="1064" name="Ink 1063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78850" y="928637"/>
                <a:ext cx="661680" cy="616680"/>
              </a:xfrm>
              <a:prstGeom prst="rect">
                <a:avLst/>
              </a:prstGeom>
            </p:spPr>
          </p:pic>
        </mc:Fallback>
      </mc:AlternateContent>
      <p:sp>
        <p:nvSpPr>
          <p:cNvPr id="1065" name="TextBox 1064"/>
          <p:cNvSpPr txBox="1"/>
          <p:nvPr/>
        </p:nvSpPr>
        <p:spPr>
          <a:xfrm>
            <a:off x="152400" y="303383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minute reading period for entire free-response section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8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71"/>
          <p:cNvSpPr>
            <a:spLocks noGrp="1"/>
          </p:cNvSpPr>
          <p:nvPr>
            <p:ph type="title"/>
          </p:nvPr>
        </p:nvSpPr>
        <p:spPr>
          <a:xfrm>
            <a:off x="457200" y="122883"/>
            <a:ext cx="8229600" cy="1446509"/>
          </a:xfrm>
        </p:spPr>
        <p:txBody>
          <a:bodyPr tIns="45700" bIns="45700" anchor="ctr">
            <a:spAutoFit/>
          </a:bodyPr>
          <a:lstStyle/>
          <a:p>
            <a:pPr algn="ctr" eaLnBrk="1" hangingPunct="1"/>
            <a:r>
              <a:rPr lang="en-US" sz="4400" dirty="0" smtClean="0">
                <a:latin typeface="Arial" charset="0"/>
                <a:cs typeface="Arial" charset="0"/>
              </a:rPr>
              <a:t>AP US versus AP Language: Prompt Wording</a:t>
            </a:r>
          </a:p>
        </p:txBody>
      </p:sp>
      <p:sp>
        <p:nvSpPr>
          <p:cNvPr id="29699" name="Shape 17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173" name="Shape 173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5770563"/>
          </a:xfrm>
        </p:spPr>
        <p:txBody>
          <a:bodyPr tIns="45700" bIns="45700">
            <a:spAutoFit/>
          </a:bodyPr>
          <a:lstStyle/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Analyze change in political, economic and ideological relations in given categories. 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0555"/>
              <a:buFont typeface="Arial"/>
              <a:buChar char="•"/>
              <a:defRPr/>
            </a:pPr>
            <a:r>
              <a:rPr lang="en-US" sz="1800" b="1" dirty="0" smtClean="0">
                <a:solidFill>
                  <a:schemeClr val="dk1"/>
                </a:solidFill>
                <a:sym typeface="Arial" panose="00000000000000000000"/>
              </a:rPr>
              <a:t>FOCUS: HISTORICAL UNDERSTANDING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</p:txBody>
      </p:sp>
      <p:sp>
        <p:nvSpPr>
          <p:cNvPr id="29701" name="Shape 174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 ESSAY</a:t>
            </a:r>
          </a:p>
        </p:txBody>
      </p:sp>
      <p:sp>
        <p:nvSpPr>
          <p:cNvPr id="175" name="Shape 175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5894388"/>
          </a:xfrm>
        </p:spPr>
        <p:txBody>
          <a:bodyPr tIns="45700" bIns="45700">
            <a:spAutoFit/>
          </a:bodyPr>
          <a:lstStyle/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34259"/>
              <a:buFont typeface="Arial"/>
              <a:buChar char="•"/>
              <a:defRPr/>
            </a:pPr>
            <a:r>
              <a:rPr sz="1800" dirty="0">
                <a:solidFill>
                  <a:schemeClr val="dk1"/>
                </a:solidFill>
                <a:sym typeface="Arial" panose="00000000000000000000"/>
              </a:rPr>
              <a:t>Read the following sources (including any introductory information) carefully. Then, in an essay that synthesizes at least three of the sources for support, </a:t>
            </a:r>
            <a:r>
              <a:rPr sz="1800" b="1" dirty="0">
                <a:solidFill>
                  <a:schemeClr val="dk1"/>
                </a:solidFill>
                <a:sym typeface="Arial" panose="00000000000000000000"/>
              </a:rPr>
              <a:t>take a position</a:t>
            </a:r>
            <a:r>
              <a:rPr sz="1800" dirty="0">
                <a:solidFill>
                  <a:schemeClr val="dk1"/>
                </a:solidFill>
                <a:sym typeface="Arial" panose="00000000000000000000"/>
              </a:rPr>
              <a:t> that </a:t>
            </a:r>
            <a:r>
              <a:rPr sz="1800" b="1" dirty="0">
                <a:solidFill>
                  <a:schemeClr val="dk1"/>
                </a:solidFill>
                <a:sym typeface="Arial" panose="00000000000000000000"/>
              </a:rPr>
              <a:t>defends, challenges, or qualifies</a:t>
            </a:r>
            <a:r>
              <a:rPr sz="1800" dirty="0">
                <a:solidFill>
                  <a:schemeClr val="dk1"/>
                </a:solidFill>
                <a:sym typeface="Arial" panose="00000000000000000000"/>
              </a:rPr>
              <a:t> the claim that television has had a positive impact on presidential elections.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lang="en-US" sz="1800" b="1" dirty="0" smtClean="0">
                <a:solidFill>
                  <a:schemeClr val="dk1"/>
                </a:solidFill>
                <a:sym typeface="Arial" panose="00000000000000000000"/>
              </a:rPr>
              <a:t>FOCUS: ARGUMENTATION &amp; RHETORICAL ANALYSIS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82833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80"/>
          <p:cNvSpPr>
            <a:spLocks noGrp="1"/>
          </p:cNvSpPr>
          <p:nvPr>
            <p:ph type="title"/>
          </p:nvPr>
        </p:nvSpPr>
        <p:spPr>
          <a:xfrm>
            <a:off x="457200" y="184439"/>
            <a:ext cx="8229600" cy="1323399"/>
          </a:xfrm>
        </p:spPr>
        <p:txBody>
          <a:bodyPr tIns="45700" bIns="45700" anchor="ctr">
            <a:spAutoFit/>
          </a:bodyPr>
          <a:lstStyle/>
          <a:p>
            <a:pPr algn="ctr" eaLnBrk="1" hangingPunct="1"/>
            <a:r>
              <a:rPr lang="en-US" sz="4000" dirty="0" smtClean="0">
                <a:latin typeface="Arial" charset="0"/>
                <a:cs typeface="Arial" charset="0"/>
              </a:rPr>
              <a:t>AP US versus AP Language: Number of Documents and Content</a:t>
            </a:r>
          </a:p>
        </p:txBody>
      </p:sp>
      <p:sp>
        <p:nvSpPr>
          <p:cNvPr id="30723" name="Shape 181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182" name="Shape 182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3951288"/>
          </a:xfrm>
        </p:spPr>
        <p:txBody>
          <a:bodyPr tIns="45700" bIns="45700">
            <a:spAutoFit/>
          </a:bodyPr>
          <a:lstStyle/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>
                <a:solidFill>
                  <a:schemeClr val="dk1"/>
                </a:solidFill>
                <a:sym typeface="Arial" panose="00000000000000000000"/>
              </a:rPr>
              <a:t>In general, about 10 documents are present, they include maps, direct historical sources, newspaper mastheads.  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>
                <a:solidFill>
                  <a:schemeClr val="dk1"/>
                </a:solidFill>
                <a:sym typeface="Arial" panose="00000000000000000000"/>
              </a:rPr>
              <a:t>In this particular DBQ, there are 8.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>
              <a:solidFill>
                <a:schemeClr val="dk1"/>
              </a:solidFill>
              <a:sym typeface="Arial" panose="00000000000000000000"/>
            </a:endParaRPr>
          </a:p>
        </p:txBody>
      </p:sp>
      <p:sp>
        <p:nvSpPr>
          <p:cNvPr id="30725" name="Shape 183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 ESSAY</a:t>
            </a:r>
          </a:p>
        </p:txBody>
      </p:sp>
      <p:sp>
        <p:nvSpPr>
          <p:cNvPr id="30726" name="Shape 184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3951288"/>
          </a:xfrm>
        </p:spPr>
        <p:txBody>
          <a:bodyPr tIns="45700" bIns="45700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  <a:buSzPct val="101000"/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6 or 7 op eds, visuals (including graphs or charts), statistics, facts, background on the issue. </a:t>
            </a:r>
          </a:p>
        </p:txBody>
      </p:sp>
    </p:spTree>
    <p:extLst>
      <p:ext uri="{BB962C8B-B14F-4D97-AF65-F5344CB8AC3E}">
        <p14:creationId xmlns:p14="http://schemas.microsoft.com/office/powerpoint/2010/main" val="9144572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89"/>
          <p:cNvSpPr>
            <a:spLocks noGrp="1"/>
          </p:cNvSpPr>
          <p:nvPr>
            <p:ph type="title"/>
          </p:nvPr>
        </p:nvSpPr>
        <p:spPr>
          <a:xfrm>
            <a:off x="457200" y="184439"/>
            <a:ext cx="8229600" cy="1323399"/>
          </a:xfrm>
        </p:spPr>
        <p:txBody>
          <a:bodyPr tIns="45700" bIns="45700" anchor="ctr">
            <a:spAutoFit/>
          </a:bodyPr>
          <a:lstStyle/>
          <a:p>
            <a:r>
              <a:rPr lang="en-US" sz="4000" dirty="0" smtClean="0">
                <a:latin typeface="Arial" charset="0"/>
                <a:cs typeface="Arial" charset="0"/>
              </a:rPr>
              <a:t>AP US versus AP Language: How to Cite (and How Many)</a:t>
            </a:r>
          </a:p>
        </p:txBody>
      </p:sp>
      <p:sp>
        <p:nvSpPr>
          <p:cNvPr id="31747" name="Shape 190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31748" name="Shape 191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1277938"/>
          </a:xfrm>
        </p:spPr>
        <p:txBody>
          <a:bodyPr tIns="45700" bIns="45700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  <a:buSzPct val="101000"/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Use half the documents plus one. 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SzPct val="101000"/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“………..” (Doc A).</a:t>
            </a:r>
          </a:p>
        </p:txBody>
      </p:sp>
      <p:sp>
        <p:nvSpPr>
          <p:cNvPr id="31749" name="Shape 192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 ESSAY</a:t>
            </a:r>
          </a:p>
        </p:txBody>
      </p:sp>
      <p:sp>
        <p:nvSpPr>
          <p:cNvPr id="193" name="Shape 193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3951288"/>
          </a:xfrm>
        </p:spPr>
        <p:txBody>
          <a:bodyPr tIns="45700" bIns="45700">
            <a:spAutoFit/>
          </a:bodyPr>
          <a:lstStyle/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Use amount stated on the essay, usually 3. 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“……..” (author’s last name).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OR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“……..” (Source A).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Citation should immediately follow whatever is borrowed from/shared with the document (standard MLA).</a:t>
            </a:r>
          </a:p>
          <a:p>
            <a:pPr marL="342900" indent="-22225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841192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98"/>
          <p:cNvSpPr>
            <a:spLocks noGrp="1"/>
          </p:cNvSpPr>
          <p:nvPr>
            <p:ph type="title"/>
          </p:nvPr>
        </p:nvSpPr>
        <p:spPr>
          <a:xfrm>
            <a:off x="0" y="184439"/>
            <a:ext cx="8991600" cy="1323399"/>
          </a:xfrm>
        </p:spPr>
        <p:txBody>
          <a:bodyPr wrap="square" tIns="45700" bIns="45700" anchor="ctr">
            <a:spAutoFit/>
          </a:bodyPr>
          <a:lstStyle/>
          <a:p>
            <a:pPr algn="ctr" eaLnBrk="1" hangingPunct="1"/>
            <a:r>
              <a:rPr lang="en-US" sz="4000" dirty="0" smtClean="0">
                <a:latin typeface="Arial" charset="0"/>
                <a:cs typeface="Arial" charset="0"/>
              </a:rPr>
              <a:t>AP US versus AP Language: Background and Outside Knowledge </a:t>
            </a:r>
          </a:p>
        </p:txBody>
      </p:sp>
      <p:sp>
        <p:nvSpPr>
          <p:cNvPr id="32771" name="Shape 199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DBQ</a:t>
            </a:r>
          </a:p>
        </p:txBody>
      </p:sp>
      <p:sp>
        <p:nvSpPr>
          <p:cNvPr id="32772" name="Shape 200"/>
          <p:cNvSpPr>
            <a:spLocks noGrp="1"/>
          </p:cNvSpPr>
          <p:nvPr>
            <p:ph idx="2"/>
          </p:nvPr>
        </p:nvSpPr>
        <p:spPr>
          <a:xfrm>
            <a:off x="457200" y="2174875"/>
            <a:ext cx="4040188" cy="3951288"/>
          </a:xfrm>
        </p:spPr>
        <p:txBody>
          <a:bodyPr tIns="45700" bIns="45700">
            <a:spAutoFit/>
          </a:bodyPr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  <a:buSzPct val="101000"/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Required.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SzPct val="101000"/>
              <a:buFontTx/>
              <a:buChar char="•"/>
            </a:pPr>
            <a:r>
              <a:rPr lang="en-US" smtClean="0">
                <a:latin typeface="Arial" charset="0"/>
                <a:cs typeface="Arial" charset="0"/>
              </a:rPr>
              <a:t>You should know the issue and all relevant historical information.</a:t>
            </a:r>
          </a:p>
        </p:txBody>
      </p:sp>
      <p:sp>
        <p:nvSpPr>
          <p:cNvPr id="32773" name="Shape 201"/>
          <p:cNvSpPr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</p:spPr>
        <p:txBody>
          <a:bodyPr tIns="45700" bIns="45700">
            <a:spAutoFit/>
          </a:bodyPr>
          <a:lstStyle/>
          <a:p>
            <a:pPr algn="ctr" eaLnBrk="1" hangingPunct="1">
              <a:spcBef>
                <a:spcPts val="475"/>
              </a:spcBef>
              <a:buClr>
                <a:srgbClr val="000000"/>
              </a:buClr>
              <a:buSzPct val="25000"/>
            </a:pPr>
            <a:r>
              <a:rPr lang="en-US" smtClean="0">
                <a:latin typeface="Arial" charset="0"/>
                <a:cs typeface="Arial" charset="0"/>
              </a:rPr>
              <a:t>SYNTHESIS ESSAY</a:t>
            </a:r>
          </a:p>
        </p:txBody>
      </p:sp>
      <p:sp>
        <p:nvSpPr>
          <p:cNvPr id="202" name="Shape 202"/>
          <p:cNvSpPr>
            <a:spLocks noGrp="1"/>
          </p:cNvSpPr>
          <p:nvPr>
            <p:ph idx="4"/>
          </p:nvPr>
        </p:nvSpPr>
        <p:spPr>
          <a:xfrm>
            <a:off x="4645025" y="2174875"/>
            <a:ext cx="4041775" cy="1723508"/>
          </a:xfrm>
        </p:spPr>
        <p:txBody>
          <a:bodyPr tIns="45700" bIns="45700">
            <a:spAutoFit/>
          </a:bodyPr>
          <a:lstStyle/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Not required.</a:t>
            </a:r>
          </a:p>
          <a:p>
            <a:pPr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  <a:defRPr/>
            </a:pPr>
            <a:r>
              <a:rPr dirty="0">
                <a:solidFill>
                  <a:schemeClr val="dk1"/>
                </a:solidFill>
                <a:sym typeface="Arial" panose="00000000000000000000"/>
              </a:rPr>
              <a:t>It is </a:t>
            </a:r>
            <a:r>
              <a:rPr b="1" dirty="0">
                <a:solidFill>
                  <a:schemeClr val="dk1"/>
                </a:solidFill>
                <a:sym typeface="Arial" panose="00000000000000000000"/>
              </a:rPr>
              <a:t>useful </a:t>
            </a:r>
            <a:r>
              <a:rPr dirty="0">
                <a:solidFill>
                  <a:schemeClr val="dk1"/>
                </a:solidFill>
                <a:sym typeface="Arial" panose="00000000000000000000"/>
              </a:rPr>
              <a:t>to understand the basics of the issue. </a:t>
            </a:r>
          </a:p>
          <a:p>
            <a:pPr marL="120650" indent="0" eaLnBrk="1" fontAlgn="auto" hangingPunct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None/>
              <a:defRPr/>
            </a:pPr>
            <a:endParaRPr dirty="0">
              <a:solidFill>
                <a:schemeClr val="dk1"/>
              </a:solidFill>
              <a:sym typeface="Arial" panose="00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42025655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874</Words>
  <Application>Microsoft Office PowerPoint</Application>
  <PresentationFormat>On-screen Show (4:3)</PresentationFormat>
  <Paragraphs>122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Synthesis: Entering the Conversation and Demonstrating a Balanced, Educated Voice</vt:lpstr>
      <vt:lpstr>What is the Synthesis question?</vt:lpstr>
      <vt:lpstr>Types of “texts” you can expect to see…</vt:lpstr>
      <vt:lpstr>What Synthesis Prompts to Expect</vt:lpstr>
      <vt:lpstr>PowerPoint Presentation</vt:lpstr>
      <vt:lpstr>AP US versus AP Language: Prompt Wording</vt:lpstr>
      <vt:lpstr>AP US versus AP Language: Number of Documents and Content</vt:lpstr>
      <vt:lpstr>AP US versus AP Language: How to Cite (and How Many)</vt:lpstr>
      <vt:lpstr>AP US versus AP Language: Background and Outside Knowledge </vt:lpstr>
      <vt:lpstr>AP US versus AP Language: Structure</vt:lpstr>
      <vt:lpstr>AP US versus AP Language: Overall Skills Required to be Successful</vt:lpstr>
      <vt:lpstr>Summary of Similarities</vt:lpstr>
      <vt:lpstr>Summary of Differences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Synthesis: Demonstrating a Balanced, Educated Voice</dc:title>
  <dc:creator>Eble, Eric (Faculty)</dc:creator>
  <cp:lastModifiedBy>Eble, Eric (Faculty)</cp:lastModifiedBy>
  <cp:revision>8</cp:revision>
  <dcterms:created xsi:type="dcterms:W3CDTF">2013-02-05T22:05:00Z</dcterms:created>
  <dcterms:modified xsi:type="dcterms:W3CDTF">2015-02-24T17:47:43Z</dcterms:modified>
</cp:coreProperties>
</file>